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57" r:id="rId2"/>
  </p:sldMasterIdLst>
  <p:notesMasterIdLst>
    <p:notesMasterId r:id="rId15"/>
  </p:notesMasterIdLst>
  <p:handoutMasterIdLst>
    <p:handoutMasterId r:id="rId16"/>
  </p:handoutMasterIdLst>
  <p:sldIdLst>
    <p:sldId id="256" r:id="rId3"/>
    <p:sldId id="276" r:id="rId4"/>
    <p:sldId id="397" r:id="rId5"/>
    <p:sldId id="381" r:id="rId6"/>
    <p:sldId id="407" r:id="rId7"/>
    <p:sldId id="399" r:id="rId8"/>
    <p:sldId id="415" r:id="rId9"/>
    <p:sldId id="268" r:id="rId10"/>
    <p:sldId id="416" r:id="rId11"/>
    <p:sldId id="342" r:id="rId12"/>
    <p:sldId id="343" r:id="rId13"/>
    <p:sldId id="344" r:id="rId14"/>
  </p:sldIdLst>
  <p:sldSz cx="9144000" cy="6858000" type="screen4x3"/>
  <p:notesSz cx="6797675" cy="9928225"/>
  <p:custDataLst>
    <p:tags r:id="rId17"/>
  </p:custDataLst>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800"/>
    <a:srgbClr val="336600"/>
    <a:srgbClr val="5AA672"/>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068297-F809-4522-BDB3-D123FD787158}" v="35" dt="2020-01-09T07:18:54.990"/>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70" autoAdjust="0"/>
    <p:restoredTop sz="94214"/>
  </p:normalViewPr>
  <p:slideViewPr>
    <p:cSldViewPr showGuides="1">
      <p:cViewPr varScale="1">
        <p:scale>
          <a:sx n="109" d="100"/>
          <a:sy n="109" d="100"/>
        </p:scale>
        <p:origin x="1476" y="96"/>
      </p:cViewPr>
      <p:guideLst>
        <p:guide orient="horz" pos="2160"/>
        <p:guide pos="2854"/>
      </p:guideLst>
    </p:cSldViewPr>
  </p:slideViewPr>
  <p:outlineViewPr>
    <p:cViewPr>
      <p:scale>
        <a:sx n="33" d="100"/>
        <a:sy n="33" d="100"/>
      </p:scale>
      <p:origin x="0" y="1068"/>
    </p:cViewPr>
  </p:outlineViewPr>
  <p:notesTextViewPr>
    <p:cViewPr>
      <p:scale>
        <a:sx n="100" d="100"/>
        <a:sy n="100" d="100"/>
      </p:scale>
      <p:origin x="0" y="0"/>
    </p:cViewPr>
  </p:notesTextViewPr>
  <p:sorterViewPr showFormatting="0">
    <p:cViewPr>
      <p:scale>
        <a:sx n="100" d="100"/>
        <a:sy n="100"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59"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8"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ng Pham" userId="4885da6e83fad3d4" providerId="LiveId" clId="{26068297-F809-4522-BDB3-D123FD787158}"/>
    <pc:docChg chg="undo custSel mod addSld modSld">
      <pc:chgData name="Trang Pham" userId="4885da6e83fad3d4" providerId="LiveId" clId="{26068297-F809-4522-BDB3-D123FD787158}" dt="2020-01-13T06:26:25.677" v="2401" actId="20577"/>
      <pc:docMkLst>
        <pc:docMk/>
      </pc:docMkLst>
      <pc:sldChg chg="delCm">
        <pc:chgData name="Trang Pham" userId="4885da6e83fad3d4" providerId="LiveId" clId="{26068297-F809-4522-BDB3-D123FD787158}" dt="2020-01-09T08:14:19.451" v="2028" actId="1592"/>
        <pc:sldMkLst>
          <pc:docMk/>
          <pc:sldMk cId="0" sldId="265"/>
        </pc:sldMkLst>
      </pc:sldChg>
      <pc:sldChg chg="modSp">
        <pc:chgData name="Trang Pham" userId="4885da6e83fad3d4" providerId="LiveId" clId="{26068297-F809-4522-BDB3-D123FD787158}" dt="2020-01-09T07:25:47.064" v="2014" actId="20577"/>
        <pc:sldMkLst>
          <pc:docMk/>
          <pc:sldMk cId="0" sldId="269"/>
        </pc:sldMkLst>
        <pc:spChg chg="mod">
          <ac:chgData name="Trang Pham" userId="4885da6e83fad3d4" providerId="LiveId" clId="{26068297-F809-4522-BDB3-D123FD787158}" dt="2020-01-09T07:25:47.064" v="2014" actId="20577"/>
          <ac:spMkLst>
            <pc:docMk/>
            <pc:sldMk cId="0" sldId="269"/>
            <ac:spMk id="36868" creationId="{00000000-0000-0000-0000-000000000000}"/>
          </ac:spMkLst>
        </pc:spChg>
      </pc:sldChg>
      <pc:sldChg chg="modSp addCm delCm">
        <pc:chgData name="Trang Pham" userId="4885da6e83fad3d4" providerId="LiveId" clId="{26068297-F809-4522-BDB3-D123FD787158}" dt="2020-01-09T07:37:31.726" v="2022" actId="1592"/>
        <pc:sldMkLst>
          <pc:docMk/>
          <pc:sldMk cId="0" sldId="276"/>
        </pc:sldMkLst>
        <pc:spChg chg="mod">
          <ac:chgData name="Trang Pham" userId="4885da6e83fad3d4" providerId="LiveId" clId="{26068297-F809-4522-BDB3-D123FD787158}" dt="2020-01-09T04:01:00.422" v="563" actId="20577"/>
          <ac:spMkLst>
            <pc:docMk/>
            <pc:sldMk cId="0" sldId="276"/>
            <ac:spMk id="14339" creationId="{00000000-0000-0000-0000-000000000000}"/>
          </ac:spMkLst>
        </pc:spChg>
      </pc:sldChg>
      <pc:sldChg chg="addSp delSp modSp mod setBg">
        <pc:chgData name="Trang Pham" userId="4885da6e83fad3d4" providerId="LiveId" clId="{26068297-F809-4522-BDB3-D123FD787158}" dt="2020-01-09T04:53:27.326" v="937" actId="21"/>
        <pc:sldMkLst>
          <pc:docMk/>
          <pc:sldMk cId="0" sldId="282"/>
        </pc:sldMkLst>
        <pc:spChg chg="add del mod">
          <ac:chgData name="Trang Pham" userId="4885da6e83fad3d4" providerId="LiveId" clId="{26068297-F809-4522-BDB3-D123FD787158}" dt="2020-01-09T04:42:29.928" v="702" actId="21"/>
          <ac:spMkLst>
            <pc:docMk/>
            <pc:sldMk cId="0" sldId="282"/>
            <ac:spMk id="2" creationId="{66D9DB9A-DA99-4CB2-9EA8-A47FDFF34D47}"/>
          </ac:spMkLst>
        </pc:spChg>
        <pc:spChg chg="add del mod">
          <ac:chgData name="Trang Pham" userId="4885da6e83fad3d4" providerId="LiveId" clId="{26068297-F809-4522-BDB3-D123FD787158}" dt="2020-01-09T04:53:10.928" v="934" actId="21"/>
          <ac:spMkLst>
            <pc:docMk/>
            <pc:sldMk cId="0" sldId="282"/>
            <ac:spMk id="7" creationId="{13A51972-D95E-446E-837E-0551857B744E}"/>
          </ac:spMkLst>
        </pc:spChg>
        <pc:spChg chg="add del">
          <ac:chgData name="Trang Pham" userId="4885da6e83fad3d4" providerId="LiveId" clId="{26068297-F809-4522-BDB3-D123FD787158}" dt="2020-01-09T04:44:45.279" v="706" actId="26606"/>
          <ac:spMkLst>
            <pc:docMk/>
            <pc:sldMk cId="0" sldId="282"/>
            <ac:spMk id="72" creationId="{823AC064-BC96-4F32-8AE1-B2FD38754823}"/>
          </ac:spMkLst>
        </pc:spChg>
        <pc:spChg chg="mod">
          <ac:chgData name="Trang Pham" userId="4885da6e83fad3d4" providerId="LiveId" clId="{26068297-F809-4522-BDB3-D123FD787158}" dt="2020-01-09T04:52:58.264" v="933" actId="255"/>
          <ac:spMkLst>
            <pc:docMk/>
            <pc:sldMk cId="0" sldId="282"/>
            <ac:spMk id="19458" creationId="{00000000-0000-0000-0000-000000000000}"/>
          </ac:spMkLst>
        </pc:spChg>
        <pc:spChg chg="mod ord">
          <ac:chgData name="Trang Pham" userId="4885da6e83fad3d4" providerId="LiveId" clId="{26068297-F809-4522-BDB3-D123FD787158}" dt="2020-01-09T04:44:45.279" v="706" actId="26606"/>
          <ac:spMkLst>
            <pc:docMk/>
            <pc:sldMk cId="0" sldId="282"/>
            <ac:spMk id="19459" creationId="{00000000-0000-0000-0000-000000000000}"/>
          </ac:spMkLst>
        </pc:spChg>
        <pc:graphicFrameChg chg="del mod">
          <ac:chgData name="Trang Pham" userId="4885da6e83fad3d4" providerId="LiveId" clId="{26068297-F809-4522-BDB3-D123FD787158}" dt="2020-01-09T04:41:42.122" v="701" actId="21"/>
          <ac:graphicFrameMkLst>
            <pc:docMk/>
            <pc:sldMk cId="0" sldId="282"/>
            <ac:graphicFrameMk id="5" creationId="{00000000-0000-0000-0000-000000000000}"/>
          </ac:graphicFrameMkLst>
        </pc:graphicFrameChg>
        <pc:picChg chg="add del mod">
          <ac:chgData name="Trang Pham" userId="4885da6e83fad3d4" providerId="LiveId" clId="{26068297-F809-4522-BDB3-D123FD787158}" dt="2020-01-09T04:53:27.326" v="937" actId="21"/>
          <ac:picMkLst>
            <pc:docMk/>
            <pc:sldMk cId="0" sldId="282"/>
            <ac:picMk id="3" creationId="{4869799D-BD9C-41A7-A172-DABAA6A37DF3}"/>
          </ac:picMkLst>
        </pc:picChg>
        <pc:picChg chg="add del mod">
          <ac:chgData name="Trang Pham" userId="4885da6e83fad3d4" providerId="LiveId" clId="{26068297-F809-4522-BDB3-D123FD787158}" dt="2020-01-09T04:53:21.666" v="936" actId="21"/>
          <ac:picMkLst>
            <pc:docMk/>
            <pc:sldMk cId="0" sldId="282"/>
            <ac:picMk id="4" creationId="{A70017E5-C56C-4DC6-B0EF-B7F99387211F}"/>
          </ac:picMkLst>
        </pc:picChg>
        <pc:picChg chg="add mod">
          <ac:chgData name="Trang Pham" userId="4885da6e83fad3d4" providerId="LiveId" clId="{26068297-F809-4522-BDB3-D123FD787158}" dt="2020-01-09T04:53:13.557" v="935" actId="14100"/>
          <ac:picMkLst>
            <pc:docMk/>
            <pc:sldMk cId="0" sldId="282"/>
            <ac:picMk id="6" creationId="{F690125A-BA05-47C4-AAD4-6717DCCC0436}"/>
          </ac:picMkLst>
        </pc:picChg>
        <pc:cxnChg chg="add del">
          <ac:chgData name="Trang Pham" userId="4885da6e83fad3d4" providerId="LiveId" clId="{26068297-F809-4522-BDB3-D123FD787158}" dt="2020-01-09T04:44:45.279" v="706" actId="26606"/>
          <ac:cxnSpMkLst>
            <pc:docMk/>
            <pc:sldMk cId="0" sldId="282"/>
            <ac:cxnSpMk id="74" creationId="{7E7C77BC-7138-40B1-A15B-20F57A494629}"/>
          </ac:cxnSpMkLst>
        </pc:cxnChg>
        <pc:cxnChg chg="add del">
          <ac:chgData name="Trang Pham" userId="4885da6e83fad3d4" providerId="LiveId" clId="{26068297-F809-4522-BDB3-D123FD787158}" dt="2020-01-09T04:44:45.279" v="706" actId="26606"/>
          <ac:cxnSpMkLst>
            <pc:docMk/>
            <pc:sldMk cId="0" sldId="282"/>
            <ac:cxnSpMk id="76" creationId="{DB146403-F3D6-484B-B2ED-97F9565D0370}"/>
          </ac:cxnSpMkLst>
        </pc:cxnChg>
      </pc:sldChg>
      <pc:sldChg chg="addSp delSp modSp addCm delCm">
        <pc:chgData name="Trang Pham" userId="4885da6e83fad3d4" providerId="LiveId" clId="{26068297-F809-4522-BDB3-D123FD787158}" dt="2020-01-09T07:37:08.109" v="2016" actId="1592"/>
        <pc:sldMkLst>
          <pc:docMk/>
          <pc:sldMk cId="0" sldId="283"/>
        </pc:sldMkLst>
        <pc:spChg chg="add del mod">
          <ac:chgData name="Trang Pham" userId="4885da6e83fad3d4" providerId="LiveId" clId="{26068297-F809-4522-BDB3-D123FD787158}" dt="2020-01-09T04:49:05.449" v="827"/>
          <ac:spMkLst>
            <pc:docMk/>
            <pc:sldMk cId="0" sldId="283"/>
            <ac:spMk id="2" creationId="{D768D76E-9DFB-45F4-AF1F-E77C96BDA449}"/>
          </ac:spMkLst>
        </pc:spChg>
        <pc:spChg chg="add mod">
          <ac:chgData name="Trang Pham" userId="4885da6e83fad3d4" providerId="LiveId" clId="{26068297-F809-4522-BDB3-D123FD787158}" dt="2020-01-09T04:51:16.811" v="917" actId="1076"/>
          <ac:spMkLst>
            <pc:docMk/>
            <pc:sldMk cId="0" sldId="283"/>
            <ac:spMk id="4" creationId="{1C9484C5-D2FA-4737-99B8-3027B727CFE9}"/>
          </ac:spMkLst>
        </pc:spChg>
        <pc:spChg chg="del mod">
          <ac:chgData name="Trang Pham" userId="4885da6e83fad3d4" providerId="LiveId" clId="{26068297-F809-4522-BDB3-D123FD787158}" dt="2020-01-09T04:51:12.936" v="916" actId="21"/>
          <ac:spMkLst>
            <pc:docMk/>
            <pc:sldMk cId="0" sldId="283"/>
            <ac:spMk id="20482" creationId="{00000000-0000-0000-0000-000000000000}"/>
          </ac:spMkLst>
        </pc:spChg>
        <pc:graphicFrameChg chg="del">
          <ac:chgData name="Trang Pham" userId="4885da6e83fad3d4" providerId="LiveId" clId="{26068297-F809-4522-BDB3-D123FD787158}" dt="2020-01-09T04:48:25.690" v="826" actId="21"/>
          <ac:graphicFrameMkLst>
            <pc:docMk/>
            <pc:sldMk cId="0" sldId="283"/>
            <ac:graphicFrameMk id="5" creationId="{00000000-0000-0000-0000-000000000000}"/>
          </ac:graphicFrameMkLst>
        </pc:graphicFrameChg>
        <pc:picChg chg="add mod">
          <ac:chgData name="Trang Pham" userId="4885da6e83fad3d4" providerId="LiveId" clId="{26068297-F809-4522-BDB3-D123FD787158}" dt="2020-01-09T04:51:30.449" v="922" actId="14100"/>
          <ac:picMkLst>
            <pc:docMk/>
            <pc:sldMk cId="0" sldId="283"/>
            <ac:picMk id="3" creationId="{A7C8A3A3-0C52-4A74-A4C2-1D31DDF5FA93}"/>
          </ac:picMkLst>
        </pc:picChg>
      </pc:sldChg>
      <pc:sldChg chg="modSp">
        <pc:chgData name="Trang Pham" userId="4885da6e83fad3d4" providerId="LiveId" clId="{26068297-F809-4522-BDB3-D123FD787158}" dt="2020-01-09T05:00:41.220" v="963" actId="20577"/>
        <pc:sldMkLst>
          <pc:docMk/>
          <pc:sldMk cId="0" sldId="302"/>
        </pc:sldMkLst>
        <pc:spChg chg="mod">
          <ac:chgData name="Trang Pham" userId="4885da6e83fad3d4" providerId="LiveId" clId="{26068297-F809-4522-BDB3-D123FD787158}" dt="2020-01-09T05:00:41.220" v="963" actId="20577"/>
          <ac:spMkLst>
            <pc:docMk/>
            <pc:sldMk cId="0" sldId="302"/>
            <ac:spMk id="22531" creationId="{00000000-0000-0000-0000-000000000000}"/>
          </ac:spMkLst>
        </pc:spChg>
      </pc:sldChg>
      <pc:sldChg chg="addSp modSp delCm">
        <pc:chgData name="Trang Pham" userId="4885da6e83fad3d4" providerId="LiveId" clId="{26068297-F809-4522-BDB3-D123FD787158}" dt="2020-01-09T07:07:02.989" v="1998" actId="113"/>
        <pc:sldMkLst>
          <pc:docMk/>
          <pc:sldMk cId="0" sldId="303"/>
        </pc:sldMkLst>
        <pc:spChg chg="mod">
          <ac:chgData name="Trang Pham" userId="4885da6e83fad3d4" providerId="LiveId" clId="{26068297-F809-4522-BDB3-D123FD787158}" dt="2020-01-09T07:02:03.612" v="1832" actId="20577"/>
          <ac:spMkLst>
            <pc:docMk/>
            <pc:sldMk cId="0" sldId="303"/>
            <ac:spMk id="23554" creationId="{00000000-0000-0000-0000-000000000000}"/>
          </ac:spMkLst>
        </pc:spChg>
        <pc:spChg chg="mod">
          <ac:chgData name="Trang Pham" userId="4885da6e83fad3d4" providerId="LiveId" clId="{26068297-F809-4522-BDB3-D123FD787158}" dt="2020-01-09T07:07:02.989" v="1998" actId="113"/>
          <ac:spMkLst>
            <pc:docMk/>
            <pc:sldMk cId="0" sldId="303"/>
            <ac:spMk id="23555" creationId="{00000000-0000-0000-0000-000000000000}"/>
          </ac:spMkLst>
        </pc:spChg>
        <pc:picChg chg="add mod">
          <ac:chgData name="Trang Pham" userId="4885da6e83fad3d4" providerId="LiveId" clId="{26068297-F809-4522-BDB3-D123FD787158}" dt="2020-01-09T07:02:57.494" v="1847" actId="1076"/>
          <ac:picMkLst>
            <pc:docMk/>
            <pc:sldMk cId="0" sldId="303"/>
            <ac:picMk id="6" creationId="{CF44D9FD-D480-46F7-AE66-FE8D1381CE6A}"/>
          </ac:picMkLst>
        </pc:picChg>
        <pc:picChg chg="add mod">
          <ac:chgData name="Trang Pham" userId="4885da6e83fad3d4" providerId="LiveId" clId="{26068297-F809-4522-BDB3-D123FD787158}" dt="2020-01-09T07:02:54.562" v="1846" actId="1076"/>
          <ac:picMkLst>
            <pc:docMk/>
            <pc:sldMk cId="0" sldId="303"/>
            <ac:picMk id="7" creationId="{2B3916BC-7856-4B16-8052-D08C07F6B6E7}"/>
          </ac:picMkLst>
        </pc:picChg>
        <pc:picChg chg="add mod">
          <ac:chgData name="Trang Pham" userId="4885da6e83fad3d4" providerId="LiveId" clId="{26068297-F809-4522-BDB3-D123FD787158}" dt="2020-01-09T07:02:38.867" v="1840" actId="1076"/>
          <ac:picMkLst>
            <pc:docMk/>
            <pc:sldMk cId="0" sldId="303"/>
            <ac:picMk id="8" creationId="{3EDBBA30-B561-4901-ADAE-3DB3AD8900AE}"/>
          </ac:picMkLst>
        </pc:picChg>
        <pc:picChg chg="mod">
          <ac:chgData name="Trang Pham" userId="4885da6e83fad3d4" providerId="LiveId" clId="{26068297-F809-4522-BDB3-D123FD787158}" dt="2020-01-09T07:03:00.104" v="1848" actId="1076"/>
          <ac:picMkLst>
            <pc:docMk/>
            <pc:sldMk cId="0" sldId="303"/>
            <ac:picMk id="23557" creationId="{00000000-0000-0000-0000-000000000000}"/>
          </ac:picMkLst>
        </pc:picChg>
      </pc:sldChg>
      <pc:sldChg chg="delSp modSp delCm">
        <pc:chgData name="Trang Pham" userId="4885da6e83fad3d4" providerId="LiveId" clId="{26068297-F809-4522-BDB3-D123FD787158}" dt="2020-01-09T07:37:15.610" v="2017" actId="1592"/>
        <pc:sldMkLst>
          <pc:docMk/>
          <pc:sldMk cId="0" sldId="308"/>
        </pc:sldMkLst>
        <pc:spChg chg="mod">
          <ac:chgData name="Trang Pham" userId="4885da6e83fad3d4" providerId="LiveId" clId="{26068297-F809-4522-BDB3-D123FD787158}" dt="2020-01-09T04:18:58.270" v="585" actId="20577"/>
          <ac:spMkLst>
            <pc:docMk/>
            <pc:sldMk cId="0" sldId="308"/>
            <ac:spMk id="16386" creationId="{00000000-0000-0000-0000-000000000000}"/>
          </ac:spMkLst>
        </pc:spChg>
        <pc:spChg chg="mod">
          <ac:chgData name="Trang Pham" userId="4885da6e83fad3d4" providerId="LiveId" clId="{26068297-F809-4522-BDB3-D123FD787158}" dt="2020-01-09T04:24:12.335" v="641" actId="14100"/>
          <ac:spMkLst>
            <pc:docMk/>
            <pc:sldMk cId="0" sldId="308"/>
            <ac:spMk id="16390" creationId="{00000000-0000-0000-0000-000000000000}"/>
          </ac:spMkLst>
        </pc:spChg>
        <pc:spChg chg="del">
          <ac:chgData name="Trang Pham" userId="4885da6e83fad3d4" providerId="LiveId" clId="{26068297-F809-4522-BDB3-D123FD787158}" dt="2020-01-09T04:24:06.786" v="639" actId="21"/>
          <ac:spMkLst>
            <pc:docMk/>
            <pc:sldMk cId="0" sldId="308"/>
            <ac:spMk id="16393" creationId="{00000000-0000-0000-0000-000000000000}"/>
          </ac:spMkLst>
        </pc:spChg>
        <pc:spChg chg="mod">
          <ac:chgData name="Trang Pham" userId="4885da6e83fad3d4" providerId="LiveId" clId="{26068297-F809-4522-BDB3-D123FD787158}" dt="2020-01-09T04:23:02.425" v="637" actId="20577"/>
          <ac:spMkLst>
            <pc:docMk/>
            <pc:sldMk cId="0" sldId="308"/>
            <ac:spMk id="16398" creationId="{00000000-0000-0000-0000-000000000000}"/>
          </ac:spMkLst>
        </pc:spChg>
        <pc:spChg chg="mod">
          <ac:chgData name="Trang Pham" userId="4885da6e83fad3d4" providerId="LiveId" clId="{26068297-F809-4522-BDB3-D123FD787158}" dt="2020-01-09T04:28:18.689" v="699" actId="20577"/>
          <ac:spMkLst>
            <pc:docMk/>
            <pc:sldMk cId="0" sldId="308"/>
            <ac:spMk id="16399" creationId="{00000000-0000-0000-0000-000000000000}"/>
          </ac:spMkLst>
        </pc:spChg>
        <pc:spChg chg="mod">
          <ac:chgData name="Trang Pham" userId="4885da6e83fad3d4" providerId="LiveId" clId="{26068297-F809-4522-BDB3-D123FD787158}" dt="2020-01-09T04:22:51.250" v="634" actId="20577"/>
          <ac:spMkLst>
            <pc:docMk/>
            <pc:sldMk cId="0" sldId="308"/>
            <ac:spMk id="16400" creationId="{00000000-0000-0000-0000-000000000000}"/>
          </ac:spMkLst>
        </pc:spChg>
        <pc:spChg chg="mod">
          <ac:chgData name="Trang Pham" userId="4885da6e83fad3d4" providerId="LiveId" clId="{26068297-F809-4522-BDB3-D123FD787158}" dt="2020-01-09T04:22:46.701" v="633" actId="20577"/>
          <ac:spMkLst>
            <pc:docMk/>
            <pc:sldMk cId="0" sldId="308"/>
            <ac:spMk id="16401" creationId="{00000000-0000-0000-0000-000000000000}"/>
          </ac:spMkLst>
        </pc:spChg>
        <pc:spChg chg="del">
          <ac:chgData name="Trang Pham" userId="4885da6e83fad3d4" providerId="LiveId" clId="{26068297-F809-4522-BDB3-D123FD787158}" dt="2020-01-09T04:24:10.020" v="640" actId="21"/>
          <ac:spMkLst>
            <pc:docMk/>
            <pc:sldMk cId="0" sldId="308"/>
            <ac:spMk id="16402" creationId="{00000000-0000-0000-0000-000000000000}"/>
          </ac:spMkLst>
        </pc:spChg>
        <pc:picChg chg="del">
          <ac:chgData name="Trang Pham" userId="4885da6e83fad3d4" providerId="LiveId" clId="{26068297-F809-4522-BDB3-D123FD787158}" dt="2020-01-09T04:23:56.789" v="638" actId="478"/>
          <ac:picMkLst>
            <pc:docMk/>
            <pc:sldMk cId="0" sldId="308"/>
            <ac:picMk id="16397" creationId="{00000000-0000-0000-0000-000000000000}"/>
          </ac:picMkLst>
        </pc:picChg>
      </pc:sldChg>
      <pc:sldChg chg="delCm">
        <pc:chgData name="Trang Pham" userId="4885da6e83fad3d4" providerId="LiveId" clId="{26068297-F809-4522-BDB3-D123FD787158}" dt="2020-01-09T07:37:49.482" v="2026" actId="1592"/>
        <pc:sldMkLst>
          <pc:docMk/>
          <pc:sldMk cId="0" sldId="323"/>
        </pc:sldMkLst>
      </pc:sldChg>
      <pc:sldChg chg="delCm">
        <pc:chgData name="Trang Pham" userId="4885da6e83fad3d4" providerId="LiveId" clId="{26068297-F809-4522-BDB3-D123FD787158}" dt="2020-01-09T07:37:44.595" v="2025" actId="1592"/>
        <pc:sldMkLst>
          <pc:docMk/>
          <pc:sldMk cId="0" sldId="325"/>
        </pc:sldMkLst>
      </pc:sldChg>
      <pc:sldChg chg="delCm">
        <pc:chgData name="Trang Pham" userId="4885da6e83fad3d4" providerId="LiveId" clId="{26068297-F809-4522-BDB3-D123FD787158}" dt="2020-01-09T07:37:41.182" v="2024" actId="1592"/>
        <pc:sldMkLst>
          <pc:docMk/>
          <pc:sldMk cId="0" sldId="326"/>
        </pc:sldMkLst>
      </pc:sldChg>
      <pc:sldChg chg="delCm">
        <pc:chgData name="Trang Pham" userId="4885da6e83fad3d4" providerId="LiveId" clId="{26068297-F809-4522-BDB3-D123FD787158}" dt="2020-01-09T07:37:36.620" v="2023" actId="1592"/>
        <pc:sldMkLst>
          <pc:docMk/>
          <pc:sldMk cId="0" sldId="327"/>
        </pc:sldMkLst>
      </pc:sldChg>
      <pc:sldChg chg="modSp">
        <pc:chgData name="Trang Pham" userId="4885da6e83fad3d4" providerId="LiveId" clId="{26068297-F809-4522-BDB3-D123FD787158}" dt="2020-01-13T06:25:00.221" v="2363" actId="33524"/>
        <pc:sldMkLst>
          <pc:docMk/>
          <pc:sldMk cId="0" sldId="337"/>
        </pc:sldMkLst>
        <pc:spChg chg="mod">
          <ac:chgData name="Trang Pham" userId="4885da6e83fad3d4" providerId="LiveId" clId="{26068297-F809-4522-BDB3-D123FD787158}" dt="2020-01-13T06:25:00.221" v="2363" actId="33524"/>
          <ac:spMkLst>
            <pc:docMk/>
            <pc:sldMk cId="0" sldId="337"/>
            <ac:spMk id="26627" creationId="{00000000-0000-0000-0000-000000000000}"/>
          </ac:spMkLst>
        </pc:spChg>
      </pc:sldChg>
      <pc:sldChg chg="addSp delSp modSp mod setBg setClrOvrMap">
        <pc:chgData name="Trang Pham" userId="4885da6e83fad3d4" providerId="LiveId" clId="{26068297-F809-4522-BDB3-D123FD787158}" dt="2020-01-13T06:26:25.677" v="2401" actId="20577"/>
        <pc:sldMkLst>
          <pc:docMk/>
          <pc:sldMk cId="0" sldId="345"/>
        </pc:sldMkLst>
        <pc:spChg chg="add del">
          <ac:chgData name="Trang Pham" userId="4885da6e83fad3d4" providerId="LiveId" clId="{26068297-F809-4522-BDB3-D123FD787158}" dt="2020-01-09T07:17:25.403" v="2000" actId="26606"/>
          <ac:spMkLst>
            <pc:docMk/>
            <pc:sldMk cId="0" sldId="345"/>
            <ac:spMk id="73" creationId="{8D70B121-56F4-4848-B38B-182089D909FA}"/>
          </ac:spMkLst>
        </pc:spChg>
        <pc:spChg chg="add del">
          <ac:chgData name="Trang Pham" userId="4885da6e83fad3d4" providerId="LiveId" clId="{26068297-F809-4522-BDB3-D123FD787158}" dt="2020-01-09T07:17:35.547" v="2006" actId="26606"/>
          <ac:spMkLst>
            <pc:docMk/>
            <pc:sldMk cId="0" sldId="345"/>
            <ac:spMk id="79" creationId="{92C3387C-D24F-4737-8A37-1DC5CFF09CFA}"/>
          </ac:spMkLst>
        </pc:spChg>
        <pc:spChg chg="mod">
          <ac:chgData name="Trang Pham" userId="4885da6e83fad3d4" providerId="LiveId" clId="{26068297-F809-4522-BDB3-D123FD787158}" dt="2020-01-09T07:17:55.253" v="2010" actId="26606"/>
          <ac:spMkLst>
            <pc:docMk/>
            <pc:sldMk cId="0" sldId="345"/>
            <ac:spMk id="25602" creationId="{00000000-0000-0000-0000-000000000000}"/>
          </ac:spMkLst>
        </pc:spChg>
        <pc:spChg chg="mod">
          <ac:chgData name="Trang Pham" userId="4885da6e83fad3d4" providerId="LiveId" clId="{26068297-F809-4522-BDB3-D123FD787158}" dt="2020-01-13T06:26:25.677" v="2401" actId="20577"/>
          <ac:spMkLst>
            <pc:docMk/>
            <pc:sldMk cId="0" sldId="345"/>
            <ac:spMk id="25603" creationId="{00000000-0000-0000-0000-000000000000}"/>
          </ac:spMkLst>
        </pc:spChg>
        <pc:spChg chg="mod">
          <ac:chgData name="Trang Pham" userId="4885da6e83fad3d4" providerId="LiveId" clId="{26068297-F809-4522-BDB3-D123FD787158}" dt="2020-01-09T07:17:55.253" v="2010" actId="26606"/>
          <ac:spMkLst>
            <pc:docMk/>
            <pc:sldMk cId="0" sldId="345"/>
            <ac:spMk id="25604" creationId="{00000000-0000-0000-0000-000000000000}"/>
          </ac:spMkLst>
        </pc:spChg>
        <pc:spChg chg="add del">
          <ac:chgData name="Trang Pham" userId="4885da6e83fad3d4" providerId="LiveId" clId="{26068297-F809-4522-BDB3-D123FD787158}" dt="2020-01-09T07:17:31.309" v="2002" actId="26606"/>
          <ac:spMkLst>
            <pc:docMk/>
            <pc:sldMk cId="0" sldId="345"/>
            <ac:spMk id="25606" creationId="{3B854194-185D-494D-905C-7C7CB2E30F6E}"/>
          </ac:spMkLst>
        </pc:spChg>
        <pc:spChg chg="add del">
          <ac:chgData name="Trang Pham" userId="4885da6e83fad3d4" providerId="LiveId" clId="{26068297-F809-4522-BDB3-D123FD787158}" dt="2020-01-09T07:17:31.309" v="2002" actId="26606"/>
          <ac:spMkLst>
            <pc:docMk/>
            <pc:sldMk cId="0" sldId="345"/>
            <ac:spMk id="25607" creationId="{B4F5FA0D-0104-4987-8241-EFF7C85B88DE}"/>
          </ac:spMkLst>
        </pc:spChg>
        <pc:spChg chg="add del">
          <ac:chgData name="Trang Pham" userId="4885da6e83fad3d4" providerId="LiveId" clId="{26068297-F809-4522-BDB3-D123FD787158}" dt="2020-01-09T07:17:33.477" v="2004" actId="26606"/>
          <ac:spMkLst>
            <pc:docMk/>
            <pc:sldMk cId="0" sldId="345"/>
            <ac:spMk id="25609" creationId="{AD72D4D1-076F-49D3-9889-EFC4F6D7CA66}"/>
          </ac:spMkLst>
        </pc:spChg>
        <pc:spChg chg="add del">
          <ac:chgData name="Trang Pham" userId="4885da6e83fad3d4" providerId="LiveId" clId="{26068297-F809-4522-BDB3-D123FD787158}" dt="2020-01-09T07:17:35.547" v="2006" actId="26606"/>
          <ac:spMkLst>
            <pc:docMk/>
            <pc:sldMk cId="0" sldId="345"/>
            <ac:spMk id="25612" creationId="{2029D5AD-8348-4446-B191-6A9B6FE03F21}"/>
          </ac:spMkLst>
        </pc:spChg>
        <pc:spChg chg="add del">
          <ac:chgData name="Trang Pham" userId="4885da6e83fad3d4" providerId="LiveId" clId="{26068297-F809-4522-BDB3-D123FD787158}" dt="2020-01-09T07:17:35.547" v="2006" actId="26606"/>
          <ac:spMkLst>
            <pc:docMk/>
            <pc:sldMk cId="0" sldId="345"/>
            <ac:spMk id="25613" creationId="{A3F395A2-2B64-4749-BD93-2F159C7E1FB5}"/>
          </ac:spMkLst>
        </pc:spChg>
        <pc:spChg chg="add del">
          <ac:chgData name="Trang Pham" userId="4885da6e83fad3d4" providerId="LiveId" clId="{26068297-F809-4522-BDB3-D123FD787158}" dt="2020-01-09T07:17:35.547" v="2006" actId="26606"/>
          <ac:spMkLst>
            <pc:docMk/>
            <pc:sldMk cId="0" sldId="345"/>
            <ac:spMk id="25614" creationId="{5CF0135B-EAB8-4CA0-896C-2D897ECD28BC}"/>
          </ac:spMkLst>
        </pc:spChg>
        <pc:spChg chg="add del">
          <ac:chgData name="Trang Pham" userId="4885da6e83fad3d4" providerId="LiveId" clId="{26068297-F809-4522-BDB3-D123FD787158}" dt="2020-01-09T07:17:38.435" v="2008" actId="26606"/>
          <ac:spMkLst>
            <pc:docMk/>
            <pc:sldMk cId="0" sldId="345"/>
            <ac:spMk id="25616" creationId="{8BB56887-D0D5-4F0C-9E19-7247EB83C8B7}"/>
          </ac:spMkLst>
        </pc:spChg>
        <pc:spChg chg="add del">
          <ac:chgData name="Trang Pham" userId="4885da6e83fad3d4" providerId="LiveId" clId="{26068297-F809-4522-BDB3-D123FD787158}" dt="2020-01-09T07:17:38.435" v="2008" actId="26606"/>
          <ac:spMkLst>
            <pc:docMk/>
            <pc:sldMk cId="0" sldId="345"/>
            <ac:spMk id="25617" creationId="{081E4A58-353D-44AE-B2FC-2A74E2E400F7}"/>
          </ac:spMkLst>
        </pc:spChg>
        <pc:spChg chg="add del">
          <ac:chgData name="Trang Pham" userId="4885da6e83fad3d4" providerId="LiveId" clId="{26068297-F809-4522-BDB3-D123FD787158}" dt="2020-01-09T07:17:55.253" v="2010" actId="26606"/>
          <ac:spMkLst>
            <pc:docMk/>
            <pc:sldMk cId="0" sldId="345"/>
            <ac:spMk id="25619" creationId="{4038CB10-1F5C-4D54-9DF7-12586DE5B007}"/>
          </ac:spMkLst>
        </pc:spChg>
        <pc:spChg chg="add del">
          <ac:chgData name="Trang Pham" userId="4885da6e83fad3d4" providerId="LiveId" clId="{26068297-F809-4522-BDB3-D123FD787158}" dt="2020-01-09T07:17:55.253" v="2010" actId="26606"/>
          <ac:spMkLst>
            <pc:docMk/>
            <pc:sldMk cId="0" sldId="345"/>
            <ac:spMk id="25620" creationId="{73ED6512-6858-4552-B699-9A97FE9A4EA2}"/>
          </ac:spMkLst>
        </pc:spChg>
        <pc:picChg chg="add del">
          <ac:chgData name="Trang Pham" userId="4885da6e83fad3d4" providerId="LiveId" clId="{26068297-F809-4522-BDB3-D123FD787158}" dt="2020-01-09T07:17:31.309" v="2002" actId="26606"/>
          <ac:picMkLst>
            <pc:docMk/>
            <pc:sldMk cId="0" sldId="345"/>
            <ac:picMk id="77" creationId="{2897127E-6CEF-446C-BE87-93B7C46E49D1}"/>
          </ac:picMkLst>
        </pc:picChg>
        <pc:cxnChg chg="add del">
          <ac:chgData name="Trang Pham" userId="4885da6e83fad3d4" providerId="LiveId" clId="{26068297-F809-4522-BDB3-D123FD787158}" dt="2020-01-09T07:17:25.403" v="2000" actId="26606"/>
          <ac:cxnSpMkLst>
            <pc:docMk/>
            <pc:sldMk cId="0" sldId="345"/>
            <ac:cxnSpMk id="75" creationId="{2D72A2C9-F3CA-4216-8BAD-FA4C970C3C4E}"/>
          </ac:cxnSpMkLst>
        </pc:cxnChg>
        <pc:cxnChg chg="add del">
          <ac:chgData name="Trang Pham" userId="4885da6e83fad3d4" providerId="LiveId" clId="{26068297-F809-4522-BDB3-D123FD787158}" dt="2020-01-09T07:17:33.477" v="2004" actId="26606"/>
          <ac:cxnSpMkLst>
            <pc:docMk/>
            <pc:sldMk cId="0" sldId="345"/>
            <ac:cxnSpMk id="25610" creationId="{2D72A2C9-F3CA-4216-8BAD-FA4C970C3C4E}"/>
          </ac:cxnSpMkLst>
        </pc:cxnChg>
      </pc:sldChg>
      <pc:sldChg chg="delCm">
        <pc:chgData name="Trang Pham" userId="4885da6e83fad3d4" providerId="LiveId" clId="{26068297-F809-4522-BDB3-D123FD787158}" dt="2020-01-09T08:13:53.478" v="2027" actId="1592"/>
        <pc:sldMkLst>
          <pc:docMk/>
          <pc:sldMk cId="0" sldId="346"/>
        </pc:sldMkLst>
      </pc:sldChg>
      <pc:sldChg chg="delCm">
        <pc:chgData name="Trang Pham" userId="4885da6e83fad3d4" providerId="LiveId" clId="{26068297-F809-4522-BDB3-D123FD787158}" dt="2020-01-09T07:36:59.207" v="2015" actId="1592"/>
        <pc:sldMkLst>
          <pc:docMk/>
          <pc:sldMk cId="0" sldId="347"/>
        </pc:sldMkLst>
      </pc:sldChg>
      <pc:sldChg chg="modSp add">
        <pc:chgData name="Trang Pham" userId="4885da6e83fad3d4" providerId="LiveId" clId="{26068297-F809-4522-BDB3-D123FD787158}" dt="2020-01-09T07:06:34.336" v="1995" actId="113"/>
        <pc:sldMkLst>
          <pc:docMk/>
          <pc:sldMk cId="3098586311" sldId="348"/>
        </pc:sldMkLst>
        <pc:spChg chg="mod">
          <ac:chgData name="Trang Pham" userId="4885da6e83fad3d4" providerId="LiveId" clId="{26068297-F809-4522-BDB3-D123FD787158}" dt="2020-01-09T07:04:08.512" v="1865" actId="1076"/>
          <ac:spMkLst>
            <pc:docMk/>
            <pc:sldMk cId="3098586311" sldId="348"/>
            <ac:spMk id="2" creationId="{E19442C7-C0FE-4E35-A92B-7545083020F4}"/>
          </ac:spMkLst>
        </pc:spChg>
        <pc:spChg chg="mod">
          <ac:chgData name="Trang Pham" userId="4885da6e83fad3d4" providerId="LiveId" clId="{26068297-F809-4522-BDB3-D123FD787158}" dt="2020-01-09T07:06:34.336" v="1995" actId="113"/>
          <ac:spMkLst>
            <pc:docMk/>
            <pc:sldMk cId="3098586311" sldId="348"/>
            <ac:spMk id="3" creationId="{070429E4-9A80-4CA2-A324-30288D5FCC2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lstStyle>
            <a:lvl1pPr eaLnBrk="1" hangingPunct="1">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vi-VN" sz="1200" b="0" i="0" u="none" strike="noStrike" kern="1200" cap="none" spc="0" normalizeH="0" baseline="0" noProof="0">
              <a:ln>
                <a:noFill/>
              </a:ln>
              <a:solidFill>
                <a:schemeClr val="tx1"/>
              </a:solidFill>
              <a:effectLst/>
              <a:uLnTx/>
              <a:uFillTx/>
              <a:latin typeface="Calibri" panose="020F0502020204030204" pitchFamily="34" charset="0"/>
              <a:ea typeface="+mn-ea"/>
              <a:cs typeface="Arial" panose="020B0604020202020204" pitchFamily="34" charset="0"/>
            </a:endParaRPr>
          </a:p>
        </p:txBody>
      </p:sp>
      <p:sp>
        <p:nvSpPr>
          <p:cNvPr id="3" name="Date Placeholder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lstStyle>
            <a:lvl1pPr algn="r" eaLnBrk="1" hangingPunct="1">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2B99EA74-47B6-40EE-BD53-D68FFC5165E2}" type="datetime1">
              <a:rPr kumimoji="0" lang="en-US" altLang="vi-VN" sz="1200" b="0" i="0" u="none" strike="noStrike" kern="1200" cap="none" spc="0" normalizeH="0" baseline="0" noProof="0">
                <a:ln>
                  <a:noFill/>
                </a:ln>
                <a:solidFill>
                  <a:schemeClr val="tx1"/>
                </a:solidFill>
                <a:effectLst/>
                <a:uLnTx/>
                <a:uFillTx/>
                <a:latin typeface="Calibri" panose="020F0502020204030204" pitchFamily="34" charset="0"/>
                <a:ea typeface="+mn-ea"/>
                <a:cs typeface="Arial" panose="020B0604020202020204" pitchFamily="34" charset="0"/>
              </a:rPr>
              <a:t>4/9/2024</a:t>
            </a:fld>
            <a:endParaRPr kumimoji="0" lang="en-US" altLang="vi-VN" sz="1200" b="0" i="0" u="none" strike="noStrike" kern="1200" cap="none" spc="0" normalizeH="0" baseline="0" noProof="0" dirty="0">
              <a:ln>
                <a:noFill/>
              </a:ln>
              <a:solidFill>
                <a:schemeClr val="tx1"/>
              </a:solidFill>
              <a:effectLst/>
              <a:uLnTx/>
              <a:uFillTx/>
              <a:latin typeface="Calibri" panose="020F0502020204030204" pitchFamily="34" charset="0"/>
              <a:ea typeface="+mn-ea"/>
              <a:cs typeface="Arial" panose="020B0604020202020204" pitchFamily="34" charset="0"/>
            </a:endParaRPr>
          </a:p>
        </p:txBody>
      </p:sp>
      <p:sp>
        <p:nvSpPr>
          <p:cNvPr id="4" name="Footer Placeholder 3"/>
          <p:cNvSpPr>
            <a:spLocks noGrp="1"/>
          </p:cNvSpPr>
          <p:nvPr>
            <p:ph type="ftr" sz="quarter" idx="2"/>
          </p:nvPr>
        </p:nvSpPr>
        <p:spPr>
          <a:xfrm>
            <a:off x="0" y="9429750"/>
            <a:ext cx="2946400" cy="496888"/>
          </a:xfrm>
          <a:prstGeom prst="rect">
            <a:avLst/>
          </a:prstGeom>
        </p:spPr>
        <p:txBody>
          <a:bodyPr vert="horz" wrap="square" lIns="91440" tIns="45720" rIns="91440" bIns="45720" numCol="1" anchor="b" anchorCtr="0" compatLnSpc="1"/>
          <a:lstStyle>
            <a:lvl1pPr eaLnBrk="1" hangingPunct="1">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vi-VN" sz="1200" b="0" i="0" u="none" strike="noStrike" kern="1200" cap="none" spc="0" normalizeH="0" baseline="0" noProof="0">
              <a:ln>
                <a:noFill/>
              </a:ln>
              <a:solidFill>
                <a:schemeClr val="tx1"/>
              </a:solidFill>
              <a:effectLst/>
              <a:uLnTx/>
              <a:uFillTx/>
              <a:latin typeface="Calibri" panose="020F0502020204030204" pitchFamily="34" charset="0"/>
              <a:ea typeface="+mn-ea"/>
              <a:cs typeface="Arial" panose="020B0604020202020204" pitchFamily="34" charset="0"/>
            </a:endParaRPr>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wrap="square" lIns="91440" tIns="45720" rIns="91440" bIns="45720" numCol="1" anchor="b" anchorCtr="0" compatLnSpc="1"/>
          <a:lstStyle>
            <a:lvl1pPr algn="r" eaLnBrk="1" hangingPunct="1">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444F2754-AA4A-4B2A-889A-32A4D7313FEF}" type="slidenum">
              <a:rPr kumimoji="0" lang="en-US" altLang="vi-VN" sz="1200" b="0" i="0" u="none" strike="noStrike" kern="1200" cap="none" spc="0" normalizeH="0" baseline="0" noProof="0">
                <a:ln>
                  <a:noFill/>
                </a:ln>
                <a:solidFill>
                  <a:schemeClr val="tx1"/>
                </a:solidFill>
                <a:effectLst/>
                <a:uLnTx/>
                <a:uFillTx/>
                <a:latin typeface="Calibri" panose="020F0502020204030204" pitchFamily="34" charset="0"/>
                <a:ea typeface="+mn-ea"/>
                <a:cs typeface="Arial" panose="020B0604020202020204" pitchFamily="34" charset="0"/>
              </a:rPr>
              <a:t>‹#›</a:t>
            </a:fld>
            <a:endParaRPr kumimoji="0" lang="en-US" altLang="vi-VN" sz="1200" b="0" i="0" u="none" strike="noStrike" kern="1200" cap="none" spc="0" normalizeH="0" baseline="0" noProof="0" dirty="0">
              <a:ln>
                <a:noFill/>
              </a:ln>
              <a:solidFill>
                <a:schemeClr val="tx1"/>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185591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3177" tIns="46589" rIns="93177" bIns="46589" numCol="1" anchor="t" anchorCtr="0" compatLnSpc="1"/>
          <a:lstStyle>
            <a:lvl1pPr eaLnBrk="1" hangingPunct="1">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vi-VN" sz="1200" b="0" i="0" u="none" strike="noStrike" kern="1200" cap="none" spc="0" normalizeH="0" baseline="0" noProof="0">
              <a:ln>
                <a:noFill/>
              </a:ln>
              <a:solidFill>
                <a:schemeClr val="tx1"/>
              </a:solidFill>
              <a:effectLst/>
              <a:uLnTx/>
              <a:uFillTx/>
              <a:latin typeface="Calibri" panose="020F0502020204030204" pitchFamily="34" charset="0"/>
              <a:ea typeface="+mn-ea"/>
              <a:cs typeface="Arial" panose="020B0604020202020204" pitchFamily="34" charset="0"/>
            </a:endParaRPr>
          </a:p>
        </p:txBody>
      </p:sp>
      <p:sp>
        <p:nvSpPr>
          <p:cNvPr id="3" name="Date Placeholder 2"/>
          <p:cNvSpPr>
            <a:spLocks noGrp="1"/>
          </p:cNvSpPr>
          <p:nvPr>
            <p:ph type="dt" idx="1"/>
          </p:nvPr>
        </p:nvSpPr>
        <p:spPr>
          <a:xfrm>
            <a:off x="3849688" y="0"/>
            <a:ext cx="2946400" cy="496888"/>
          </a:xfrm>
          <a:prstGeom prst="rect">
            <a:avLst/>
          </a:prstGeom>
        </p:spPr>
        <p:txBody>
          <a:bodyPr vert="horz" wrap="square" lIns="93177" tIns="46589" rIns="93177" bIns="46589" numCol="1" anchor="t" anchorCtr="0" compatLnSpc="1"/>
          <a:lstStyle>
            <a:lvl1pPr algn="r" eaLnBrk="1" hangingPunct="1">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BB2B9350-31B1-4206-94F8-2D62AA7CF971}" type="datetime1">
              <a:rPr kumimoji="0" lang="en-US" altLang="vi-VN" sz="1200" b="0" i="0" u="none" strike="noStrike" kern="1200" cap="none" spc="0" normalizeH="0" baseline="0" noProof="0">
                <a:ln>
                  <a:noFill/>
                </a:ln>
                <a:solidFill>
                  <a:schemeClr val="tx1"/>
                </a:solidFill>
                <a:effectLst/>
                <a:uLnTx/>
                <a:uFillTx/>
                <a:latin typeface="Calibri" panose="020F0502020204030204" pitchFamily="34" charset="0"/>
                <a:ea typeface="+mn-ea"/>
                <a:cs typeface="Arial" panose="020B0604020202020204" pitchFamily="34" charset="0"/>
              </a:rPr>
              <a:t>4/9/2024</a:t>
            </a:fld>
            <a:endParaRPr kumimoji="0" lang="en-US" altLang="vi-VN" sz="1200" b="0" i="0" u="none" strike="noStrike" kern="1200" cap="none" spc="0" normalizeH="0" baseline="0" noProof="0" dirty="0">
              <a:ln>
                <a:noFill/>
              </a:ln>
              <a:solidFill>
                <a:schemeClr val="tx1"/>
              </a:solidFill>
              <a:effectLst/>
              <a:uLnTx/>
              <a:uFillTx/>
              <a:latin typeface="Calibri" panose="020F0502020204030204" pitchFamily="34" charset="0"/>
              <a:ea typeface="+mn-ea"/>
              <a:cs typeface="Arial" panose="020B0604020202020204" pitchFamily="34" charset="0"/>
            </a:endParaRPr>
          </a:p>
        </p:txBody>
      </p:sp>
      <p:sp>
        <p:nvSpPr>
          <p:cNvPr id="4" name="Slide Image Placeholder 3"/>
          <p:cNvSpPr>
            <a:spLocks noGrp="1" noRot="1" noChangeAspect="1"/>
          </p:cNvSpPr>
          <p:nvPr>
            <p:ph type="sldImg" idx="2"/>
          </p:nvPr>
        </p:nvSpPr>
        <p:spPr>
          <a:xfrm>
            <a:off x="917575" y="744538"/>
            <a:ext cx="4962525" cy="3722688"/>
          </a:xfrm>
          <a:prstGeom prst="rect">
            <a:avLst/>
          </a:prstGeom>
          <a:noFill/>
          <a:ln w="12700">
            <a:solidFill>
              <a:prstClr val="black"/>
            </a:solidFill>
          </a:ln>
        </p:spPr>
      </p:sp>
      <p:sp>
        <p:nvSpPr>
          <p:cNvPr id="5" name="Notes Placeholder 4"/>
          <p:cNvSpPr>
            <a:spLocks noGrp="1"/>
          </p:cNvSpPr>
          <p:nvPr>
            <p:ph type="body" sz="quarter" idx="3"/>
          </p:nvPr>
        </p:nvSpPr>
        <p:spPr>
          <a:xfrm>
            <a:off x="681038" y="4716463"/>
            <a:ext cx="5435600" cy="4467225"/>
          </a:xfrm>
          <a:prstGeom prst="rect">
            <a:avLst/>
          </a:prstGeom>
        </p:spPr>
        <p:txBody>
          <a:bodyPr vert="horz" wrap="square" lIns="93177" tIns="46589" rIns="93177" bIns="46589" numCol="1" anchor="t" anchorCtr="0" compatLnSpc="1">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altLang="vi-VN" sz="1200" b="0" i="0" u="none" strike="noStrike" kern="1200" cap="none" spc="0" normalizeH="0" baseline="0" noProof="0">
                <a:ln>
                  <a:noFill/>
                </a:ln>
                <a:solidFill>
                  <a:schemeClr val="tx1"/>
                </a:solidFill>
                <a:effectLst/>
                <a:uLnTx/>
                <a:uFillTx/>
                <a:latin typeface="+mn-lt"/>
                <a:ea typeface="MS PGothic" panose="020B0600070205080204" pitchFamily="34" charset="-128"/>
                <a:cs typeface="MS PGothic" panose="020B0600070205080204" pitchFamily="34" charset="-128"/>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altLang="vi-VN" sz="1200" b="0" i="0" u="none" strike="noStrike" kern="1200" cap="none" spc="0" normalizeH="0" baseline="0" noProof="0">
                <a:ln>
                  <a:noFill/>
                </a:ln>
                <a:solidFill>
                  <a:schemeClr val="tx1"/>
                </a:solidFill>
                <a:effectLst/>
                <a:uLnTx/>
                <a:uFillTx/>
                <a:latin typeface="+mn-lt"/>
                <a:ea typeface="MS PGothic" panose="020B0600070205080204" pitchFamily="34" charset="-128"/>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altLang="vi-VN" sz="1200" b="0" i="0" u="none" strike="noStrike" kern="1200" cap="none" spc="0" normalizeH="0" baseline="0" noProof="0">
                <a:ln>
                  <a:noFill/>
                </a:ln>
                <a:solidFill>
                  <a:schemeClr val="tx1"/>
                </a:solidFill>
                <a:effectLst/>
                <a:uLnTx/>
                <a:uFillTx/>
                <a:latin typeface="+mn-lt"/>
                <a:ea typeface="MS PGothic" panose="020B0600070205080204" pitchFamily="34" charset="-128"/>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altLang="vi-VN" sz="1200" b="0" i="0" u="none" strike="noStrike" kern="1200" cap="none" spc="0" normalizeH="0" baseline="0" noProof="0">
                <a:ln>
                  <a:noFill/>
                </a:ln>
                <a:solidFill>
                  <a:schemeClr val="tx1"/>
                </a:solidFill>
                <a:effectLst/>
                <a:uLnTx/>
                <a:uFillTx/>
                <a:latin typeface="+mn-lt"/>
                <a:ea typeface="MS PGothic" panose="020B0600070205080204" pitchFamily="34" charset="-128"/>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altLang="vi-VN" sz="1200" b="0" i="0" u="none" strike="noStrike" kern="1200" cap="none" spc="0" normalizeH="0" baseline="0" noProof="0">
                <a:ln>
                  <a:noFill/>
                </a:ln>
                <a:solidFill>
                  <a:schemeClr val="tx1"/>
                </a:solidFill>
                <a:effectLst/>
                <a:uLnTx/>
                <a:uFillTx/>
                <a:latin typeface="+mn-lt"/>
                <a:ea typeface="MS PGothic" panose="020B0600070205080204" pitchFamily="34" charset="-128"/>
                <a:cs typeface="+mn-cs"/>
              </a:rPr>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wrap="square" lIns="93177" tIns="46589" rIns="93177" bIns="46589" numCol="1" anchor="b" anchorCtr="0" compatLnSpc="1"/>
          <a:lstStyle>
            <a:lvl1pPr eaLnBrk="1" hangingPunct="1">
              <a:defRPr sz="1200">
                <a:latin typeface="Calibri" panose="020F050202020403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altLang="vi-VN" sz="1200" b="0" i="0" u="none" strike="noStrike" kern="1200" cap="none" spc="0" normalizeH="0" baseline="0" noProof="0">
              <a:ln>
                <a:noFill/>
              </a:ln>
              <a:solidFill>
                <a:schemeClr val="tx1"/>
              </a:solidFill>
              <a:effectLst/>
              <a:uLnTx/>
              <a:uFillTx/>
              <a:latin typeface="Calibri" panose="020F0502020204030204" pitchFamily="34" charset="0"/>
              <a:ea typeface="+mn-ea"/>
              <a:cs typeface="Arial" panose="020B0604020202020204" pitchFamily="34" charset="0"/>
            </a:endParaRPr>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3177" tIns="46589" rIns="93177" bIns="46589" numCol="1" anchor="b" anchorCtr="0" compatLnSpc="1"/>
          <a:lstStyle>
            <a:lvl1pPr algn="r" eaLnBrk="1" hangingPunct="1">
              <a:defRPr sz="120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285DF71E-BECF-4EC3-B642-0E8CA61A0D92}" type="slidenum">
              <a:rPr kumimoji="0" lang="en-US" altLang="vi-VN" sz="1200" b="0" i="0" u="none" strike="noStrike" kern="1200" cap="none" spc="0" normalizeH="0" baseline="0" noProof="0">
                <a:ln>
                  <a:noFill/>
                </a:ln>
                <a:solidFill>
                  <a:schemeClr val="tx1"/>
                </a:solidFill>
                <a:effectLst/>
                <a:uLnTx/>
                <a:uFillTx/>
                <a:latin typeface="Calibri" panose="020F0502020204030204" pitchFamily="34" charset="0"/>
                <a:ea typeface="+mn-ea"/>
                <a:cs typeface="Arial" panose="020B0604020202020204" pitchFamily="34" charset="0"/>
              </a:rPr>
              <a:t>‹#›</a:t>
            </a:fld>
            <a:endParaRPr kumimoji="0" lang="en-US" altLang="vi-VN" sz="1200" b="0" i="0" u="none" strike="noStrike" kern="1200" cap="none" spc="0" normalizeH="0" baseline="0" noProof="0" dirty="0">
              <a:ln>
                <a:noFill/>
              </a:ln>
              <a:solidFill>
                <a:schemeClr val="tx1"/>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7403426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panose="020B0600070205080204" pitchFamily="34" charset="-128"/>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13588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21273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700280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917575" y="744538"/>
            <a:ext cx="4962525" cy="3722687"/>
          </a:xfrm>
          <a:ln>
            <a:solidFill>
              <a:srgbClr val="000000">
                <a:alpha val="100000"/>
              </a:srgbClr>
            </a:solidFill>
            <a:miter lim="800000"/>
          </a:ln>
        </p:spPr>
      </p:sp>
      <p:sp>
        <p:nvSpPr>
          <p:cNvPr id="43011" name="Notes Placeholder 2"/>
          <p:cNvSpPr>
            <a:spLocks noGrp="1"/>
          </p:cNvSpPr>
          <p:nvPr>
            <p:ph type="body" idx="1"/>
          </p:nvPr>
        </p:nvSpPr>
        <p:spPr>
          <a:noFill/>
          <a:ln>
            <a:noFill/>
          </a:ln>
        </p:spPr>
        <p:txBody>
          <a:bodyPr wrap="square" lIns="93177" tIns="46589" rIns="93177" bIns="46589" anchor="t"/>
          <a:lstStyle/>
          <a:p>
            <a:pPr lvl="0"/>
            <a:endParaRPr lang="vi-VN" altLang="vi-VN"/>
          </a:p>
        </p:txBody>
      </p:sp>
      <p:sp>
        <p:nvSpPr>
          <p:cNvPr id="43012" name="Slide Number Placeholder 3"/>
          <p:cNvSpPr txBox="1">
            <a:spLocks noGrp="1"/>
          </p:cNvSpPr>
          <p:nvPr>
            <p:ph type="sldNum" sz="quarter" idx="10"/>
          </p:nvPr>
        </p:nvSpPr>
        <p:spPr>
          <a:xfrm>
            <a:off x="3849688" y="9429750"/>
            <a:ext cx="2946400" cy="496888"/>
          </a:xfrm>
          <a:prstGeom prst="rect">
            <a:avLst/>
          </a:prstGeom>
          <a:noFill/>
          <a:ln w="9525">
            <a:noFill/>
          </a:ln>
        </p:spPr>
        <p:txBody>
          <a:bodyPr lIns="93177" tIns="46589" rIns="93177" bIns="46589" anchor="b"/>
          <a:lstStyle/>
          <a:p>
            <a:pPr lvl="0" algn="r" eaLnBrk="1" hangingPunct="1"/>
            <a:fld id="{9A0DB2DC-4C9A-4742-B13C-FB6460FD3503}" type="slidenum">
              <a:rPr lang="en-US" altLang="vi-VN" sz="1200">
                <a:latin typeface="Calibri" panose="020F0502020204030204" pitchFamily="34" charset="0"/>
                <a:ea typeface="MS PGothic" panose="020B0600070205080204" pitchFamily="34" charset="-128"/>
              </a:rPr>
              <a:t>12</a:t>
            </a:fld>
            <a:endParaRPr lang="en-US" altLang="vi-VN" sz="1200" dirty="0">
              <a:latin typeface="Calibri" panose="020F0502020204030204" pitchFamily="34"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a:xfrm>
            <a:off x="917575" y="744538"/>
            <a:ext cx="4962525" cy="3722687"/>
          </a:xfrm>
        </p:spPr>
      </p:sp>
      <p:sp>
        <p:nvSpPr>
          <p:cNvPr id="3" name="Chỗ dành sẵn cho Ghi chú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8230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a:xfrm>
            <a:off x="917575" y="744538"/>
            <a:ext cx="4962525" cy="3722687"/>
          </a:xfrm>
        </p:spPr>
      </p:sp>
      <p:sp>
        <p:nvSpPr>
          <p:cNvPr id="3" name="Chỗ dành sẵn cho Ghi chú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79478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a:xfrm>
            <a:off x="917575" y="744538"/>
            <a:ext cx="4962525" cy="3722687"/>
          </a:xfrm>
        </p:spPr>
      </p:sp>
      <p:sp>
        <p:nvSpPr>
          <p:cNvPr id="3" name="Chỗ dành sẵn cho Ghi chú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77224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a:xfrm>
            <a:off x="917575" y="744538"/>
            <a:ext cx="4962525" cy="3722687"/>
          </a:xfrm>
        </p:spPr>
      </p:sp>
      <p:sp>
        <p:nvSpPr>
          <p:cNvPr id="3" name="Chỗ dành sẵn cho Ghi chú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61312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a:xfrm>
            <a:off x="917575" y="744538"/>
            <a:ext cx="4962525" cy="3722687"/>
          </a:xfrm>
        </p:spPr>
      </p:sp>
      <p:sp>
        <p:nvSpPr>
          <p:cNvPr id="3" name="Chỗ dành sẵn cho Ghi chú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17925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a:xfrm>
            <a:off x="917575" y="744538"/>
            <a:ext cx="4962525" cy="3722687"/>
          </a:xfrm>
        </p:spPr>
      </p:sp>
      <p:sp>
        <p:nvSpPr>
          <p:cNvPr id="3" name="Chỗ dành sẵn cho Ghi chú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43808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9096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343487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10" descr="dm_ppt_1.jpg"/>
          <p:cNvPicPr>
            <a:picLocks noChangeAspect="1"/>
          </p:cNvPicPr>
          <p:nvPr/>
        </p:nvPicPr>
        <p:blipFill>
          <a:blip r:embed="rId2"/>
          <a:stretch>
            <a:fillRect/>
          </a:stretch>
        </p:blipFill>
        <p:spPr>
          <a:xfrm>
            <a:off x="0" y="0"/>
            <a:ext cx="9144000" cy="6858000"/>
          </a:xfrm>
          <a:prstGeom prst="rect">
            <a:avLst/>
          </a:prstGeom>
          <a:noFill/>
          <a:ln w="9525">
            <a:noFill/>
          </a:ln>
        </p:spPr>
      </p:pic>
      <p:cxnSp>
        <p:nvCxnSpPr>
          <p:cNvPr id="12" name="Straight Connector 11"/>
          <p:cNvCxnSpPr/>
          <p:nvPr/>
        </p:nvCxnSpPr>
        <p:spPr>
          <a:xfrm>
            <a:off x="0" y="1865313"/>
            <a:ext cx="9144000" cy="1588"/>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424238" y="6472238"/>
            <a:ext cx="2279650" cy="368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vi-VN" sz="1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www.duanemorris.com</a:t>
            </a:r>
          </a:p>
        </p:txBody>
      </p:sp>
      <p:sp>
        <p:nvSpPr>
          <p:cNvPr id="14" name="TextBox 13"/>
          <p:cNvSpPr txBox="1">
            <a:spLocks noChangeArrowheads="1"/>
          </p:cNvSpPr>
          <p:nvPr/>
        </p:nvSpPr>
        <p:spPr bwMode="auto">
          <a:xfrm>
            <a:off x="0" y="5995988"/>
            <a:ext cx="9144000" cy="415925"/>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vi-VN" sz="7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rPr>
              <a:t>©</a:t>
            </a:r>
            <a:r>
              <a:rPr kumimoji="0" lang="en-US" altLang="vi-VN" sz="700" b="0" i="0" u="none" strike="noStrike" kern="1200" cap="none" spc="0" normalizeH="0" baseline="0" noProof="0" dirty="0" smtClean="0">
                <a:ln>
                  <a:noFill/>
                </a:ln>
                <a:solidFill>
                  <a:srgbClr val="203C6A"/>
                </a:solidFill>
                <a:effectLst/>
                <a:uLnTx/>
                <a:uFillTx/>
                <a:latin typeface="Arial" panose="020B0604020202020204" pitchFamily="34" charset="0"/>
                <a:ea typeface="+mn-ea"/>
                <a:cs typeface="Arial" panose="020B0604020202020204" pitchFamily="34" charset="0"/>
              </a:rPr>
              <a:t>2023 </a:t>
            </a:r>
            <a:r>
              <a:rPr kumimoji="0" lang="en-US" altLang="vi-VN" sz="7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rPr>
              <a:t>Duane Morris LLP. All Rights Reserved. Duane Morris is a registered service mark of Duane Morris LLP. </a:t>
            </a:r>
            <a:br>
              <a:rPr kumimoji="0" lang="en-US" altLang="vi-VN" sz="7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rPr>
            </a:br>
            <a:r>
              <a:rPr kumimoji="0" lang="en-US" altLang="vi-VN" sz="7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rPr>
              <a:t>Duane Morris – Firm and Affiliate Offices | New York | London | Singapore | Los Angeles | Chicago | Houston | Hanoi | Philadelphia | San Diego | San Francisco | Baltimore | Boston | Washington, D.C.</a:t>
            </a:r>
            <a:br>
              <a:rPr kumimoji="0" lang="en-US" altLang="vi-VN" sz="7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rPr>
            </a:br>
            <a:r>
              <a:rPr kumimoji="0" lang="en-US" altLang="vi-VN" sz="7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rPr>
              <a:t>Las Vegas | Atlanta | Miami | Pittsburgh | Newark | Boca Raton | Wilmington | Cherry Hill | Princeton | Lake Tahoe | Ho Chi Minh City | Duane Morris LLP – A Delaware limited liability partnership</a:t>
            </a:r>
            <a:endParaRPr kumimoji="0" lang="en-US" altLang="vi-VN" sz="700" b="0" i="0" u="none" strike="noStrike" kern="1200" cap="none" spc="0" normalizeH="0" baseline="0" noProof="0" dirty="0">
              <a:ln>
                <a:noFill/>
              </a:ln>
              <a:solidFill>
                <a:srgbClr val="203C6A"/>
              </a:solidFill>
              <a:effectLst/>
              <a:uLnTx/>
              <a:uFillTx/>
              <a:latin typeface="Adobe Heiti Std R"/>
              <a:ea typeface="+mn-ea"/>
              <a:cs typeface="Arial" panose="020B0604020202020204" pitchFamily="34" charset="0"/>
            </a:endParaRPr>
          </a:p>
        </p:txBody>
      </p:sp>
      <p:sp>
        <p:nvSpPr>
          <p:cNvPr id="3075" name="Rectangle 3"/>
          <p:cNvSpPr>
            <a:spLocks noGrp="1" noChangeArrowheads="1"/>
          </p:cNvSpPr>
          <p:nvPr>
            <p:ph type="subTitle" idx="1"/>
          </p:nvPr>
        </p:nvSpPr>
        <p:spPr>
          <a:xfrm>
            <a:off x="14990" y="5055380"/>
            <a:ext cx="9144000" cy="914400"/>
          </a:xfrm>
        </p:spPr>
        <p:txBody>
          <a:bodyPr/>
          <a:lstStyle>
            <a:lvl1pPr marL="0" indent="0" algn="ctr">
              <a:buFontTx/>
              <a:buNone/>
              <a:defRPr sz="2400" b="1">
                <a:solidFill>
                  <a:srgbClr val="678553"/>
                </a:solidFill>
              </a:defRPr>
            </a:lvl1pPr>
          </a:lstStyle>
          <a:p>
            <a:r>
              <a:rPr lang="en-US"/>
              <a:t>Click to edit Master subtitle style</a:t>
            </a:r>
          </a:p>
        </p:txBody>
      </p:sp>
      <p:sp>
        <p:nvSpPr>
          <p:cNvPr id="8" name="Title 7"/>
          <p:cNvSpPr>
            <a:spLocks noGrp="1"/>
          </p:cNvSpPr>
          <p:nvPr>
            <p:ph type="title"/>
          </p:nvPr>
        </p:nvSpPr>
        <p:spPr>
          <a:xfrm>
            <a:off x="0" y="3783248"/>
            <a:ext cx="9144000" cy="864952"/>
          </a:xfrm>
        </p:spPr>
        <p:txBody>
          <a:bodyPr/>
          <a:lstStyle>
            <a:lvl1pPr algn="ctr">
              <a:defRPr sz="4000" b="1">
                <a:solidFill>
                  <a:srgbClr val="203C6A"/>
                </a:solidFill>
              </a:defRPr>
            </a:lvl1pPr>
          </a:lstStyle>
          <a:p>
            <a:r>
              <a:rPr lang="en-US"/>
              <a:t>Click to edit Master title style</a:t>
            </a:r>
          </a:p>
        </p:txBody>
      </p:sp>
      <p:sp>
        <p:nvSpPr>
          <p:cNvPr id="15" name="Slide Number Placeholder 10"/>
          <p:cNvSpPr>
            <a:spLocks noGrp="1"/>
          </p:cNvSpPr>
          <p:nvPr>
            <p:ph type="sldNum" sz="quarter" idx="4"/>
          </p:nvPr>
        </p:nvSpPr>
        <p:spPr>
          <a:xfrm>
            <a:off x="381000" y="6492875"/>
            <a:ext cx="2133600" cy="365125"/>
          </a:xfrm>
          <a:prstGeom prst="rect">
            <a:avLst/>
          </a:prstGeom>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46BD5E33-F482-4D7C-A827-E4F8ADDF827C}"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17" name="Date Placeholder 3"/>
          <p:cNvSpPr>
            <a:spLocks noGrp="1"/>
          </p:cNvSpPr>
          <p:nvPr>
            <p:ph type="dt" sz="half" idx="2"/>
          </p:nvPr>
        </p:nvSpPr>
        <p:spPr>
          <a:xfrm>
            <a:off x="5715000" y="6492875"/>
            <a:ext cx="2895600" cy="365125"/>
          </a:xfrm>
          <a:prstGeom prst="rect">
            <a:avLst/>
          </a:prstGeom>
        </p:spPr>
        <p:txBody>
          <a:bodyPr vert="horz" wrap="square" lIns="91440" tIns="45720" rIns="91440" bIns="45720" numCol="1" anchor="t" anchorCtr="0" compatLnSpc="1"/>
          <a:lstStyle>
            <a:lvl1pPr algn="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35F9B099-564E-4D72-A8DB-913111709386}"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0010" y="1068779"/>
            <a:ext cx="8595360" cy="868680"/>
          </a:xfrm>
        </p:spPr>
        <p:txBody>
          <a:bodyPr/>
          <a:lstStyle>
            <a:lvl1pPr>
              <a:defRPr sz="3300" b="1"/>
            </a:lvl1pPr>
          </a:lstStyle>
          <a:p>
            <a:r>
              <a:rPr lang="en-US"/>
              <a:t>Click to edit Master title style</a:t>
            </a:r>
            <a:endParaRPr lang="en-US" dirty="0"/>
          </a:p>
        </p:txBody>
      </p:sp>
      <p:sp>
        <p:nvSpPr>
          <p:cNvPr id="3" name="Content Placeholder 2"/>
          <p:cNvSpPr>
            <a:spLocks noGrp="1"/>
          </p:cNvSpPr>
          <p:nvPr>
            <p:ph idx="1"/>
          </p:nvPr>
        </p:nvSpPr>
        <p:spPr>
          <a:xfrm>
            <a:off x="380010" y="1995055"/>
            <a:ext cx="8577072" cy="4480560"/>
          </a:xfrm>
        </p:spPr>
        <p:txBody>
          <a:bodyPr/>
          <a:lstStyle>
            <a:lvl1pPr marL="465455" indent="-465455">
              <a:defRPr sz="3000"/>
            </a:lvl1pPr>
            <a:lvl2pPr marL="914400" indent="-403225">
              <a:defRPr sz="2600"/>
            </a:lvl2pPr>
            <a:lvl3pPr marL="1379855" indent="-406400">
              <a:buFont typeface="Wingdings" panose="05000000000000000000" pitchFamily="2" charset="2"/>
              <a:buChar char="Ø"/>
              <a:defRPr sz="2400"/>
            </a:lvl3pPr>
            <a:lvl4pPr marL="1828800" indent="-403225">
              <a:buFont typeface="Wingdings" panose="05000000000000000000" pitchFamily="2" charset="2"/>
              <a:buChar char="§"/>
              <a:defRPr sz="2000"/>
            </a:lvl4pPr>
            <a:lvl5pPr marL="2294255" indent="-40640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927688C-CD5F-4BFB-97A8-622AA87D5F55}"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5" name="Date Placeholder 4"/>
          <p:cNvSpPr>
            <a:spLocks noGrp="1"/>
          </p:cNvSpPr>
          <p:nvPr>
            <p:ph type="dt" sz="half"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C0C3CAC0-F150-4048-BB23-24C743618A99}"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3142918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927688C-CD5F-4BFB-97A8-622AA87D5F55}"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5" name="Date Placeholder 4"/>
          <p:cNvSpPr>
            <a:spLocks noGrp="1"/>
          </p:cNvSpPr>
          <p:nvPr>
            <p:ph type="dt" sz="half"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C0C3CAC0-F150-4048-BB23-24C743618A99}"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5715819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2210" y="920464"/>
            <a:ext cx="8229600" cy="984536"/>
          </a:xfrm>
        </p:spPr>
        <p:txBody>
          <a:bodyPr/>
          <a:lstStyle>
            <a:lvl1pPr>
              <a:defRPr sz="3300" b="1"/>
            </a:lvl1pPr>
          </a:lstStyle>
          <a:p>
            <a:r>
              <a:rPr lang="en-US"/>
              <a:t>Click to edit Master title style</a:t>
            </a:r>
            <a:endParaRPr lang="en-US" dirty="0"/>
          </a:p>
        </p:txBody>
      </p:sp>
      <p:sp>
        <p:nvSpPr>
          <p:cNvPr id="3" name="Text Placeholder 2"/>
          <p:cNvSpPr>
            <a:spLocks noGrp="1"/>
          </p:cNvSpPr>
          <p:nvPr>
            <p:ph type="body" idx="1"/>
          </p:nvPr>
        </p:nvSpPr>
        <p:spPr>
          <a:xfrm>
            <a:off x="437882" y="1904999"/>
            <a:ext cx="4059506" cy="4947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37882" y="2399725"/>
            <a:ext cx="405950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904999"/>
            <a:ext cx="4041775" cy="4947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9972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927688C-CD5F-4BFB-97A8-622AA87D5F55}"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8" name="Date Placeholder 7"/>
          <p:cNvSpPr>
            <a:spLocks noGrp="1"/>
          </p:cNvSpPr>
          <p:nvPr>
            <p:ph type="dt" sz="half"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C0C3CAC0-F150-4048-BB23-24C743618A99}"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7195270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300" b="1"/>
            </a:lvl1p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927688C-CD5F-4BFB-97A8-622AA87D5F55}"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4" name="Date Placeholder 3"/>
          <p:cNvSpPr>
            <a:spLocks noGrp="1"/>
          </p:cNvSpPr>
          <p:nvPr>
            <p:ph type="dt" sz="half"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C0C3CAC0-F150-4048-BB23-24C743618A99}"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54536979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927688C-CD5F-4BFB-97A8-622AA87D5F55}"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3" name="Date Placeholder 2"/>
          <p:cNvSpPr>
            <a:spLocks noGrp="1"/>
          </p:cNvSpPr>
          <p:nvPr>
            <p:ph type="dt" sz="half"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C0C3CAC0-F150-4048-BB23-24C743618A99}"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03889803"/>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2570"/>
            <a:ext cx="3008313" cy="1162050"/>
          </a:xfrm>
        </p:spPr>
        <p:txBody>
          <a:bodyPr anchor="b"/>
          <a:lstStyle>
            <a:lvl1pPr algn="ctr">
              <a:defRPr sz="2400" b="1"/>
            </a:lvl1pPr>
          </a:lstStyle>
          <a:p>
            <a:r>
              <a:rPr lang="en-US"/>
              <a:t>Click to edit Master title style</a:t>
            </a:r>
            <a:endParaRPr lang="en-US" dirty="0"/>
          </a:p>
        </p:txBody>
      </p:sp>
      <p:sp>
        <p:nvSpPr>
          <p:cNvPr id="3" name="Content Placeholder 2"/>
          <p:cNvSpPr>
            <a:spLocks noGrp="1"/>
          </p:cNvSpPr>
          <p:nvPr>
            <p:ph idx="1"/>
          </p:nvPr>
        </p:nvSpPr>
        <p:spPr>
          <a:xfrm>
            <a:off x="3575050" y="992571"/>
            <a:ext cx="5111750" cy="548443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154621"/>
            <a:ext cx="3008313" cy="432238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927688C-CD5F-4BFB-97A8-622AA87D5F55}"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6" name="Date Placeholder 5"/>
          <p:cNvSpPr>
            <a:spLocks noGrp="1"/>
          </p:cNvSpPr>
          <p:nvPr>
            <p:ph type="dt" sz="half"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C0C3CAC0-F150-4048-BB23-24C743618A99}"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4820449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154243"/>
            <a:ext cx="5486400" cy="3573332"/>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3200" b="0" i="0" u="none" strike="noStrike" kern="0" cap="none" spc="0" normalizeH="0" baseline="0" noProof="0" dirty="0">
                <a:ln>
                  <a:noFill/>
                </a:ln>
                <a:solidFill>
                  <a:srgbClr val="203C6A"/>
                </a:solidFill>
                <a:effectLst/>
                <a:uLnTx/>
                <a:uFillTx/>
                <a:latin typeface="Arial" panose="020B0604020202020204" pitchFamily="34" charset="0"/>
                <a:ea typeface="Arial" panose="020B0604020202020204" pitchFamily="34" charset="0"/>
                <a:cs typeface="Arial" panose="020B0604020202020204" pitchFamily="34" charset="0"/>
              </a:rPr>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927688C-CD5F-4BFB-97A8-622AA87D5F55}"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6" name="Date Placeholder 5"/>
          <p:cNvSpPr>
            <a:spLocks noGrp="1"/>
          </p:cNvSpPr>
          <p:nvPr>
            <p:ph type="dt" sz="half"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C0C3CAC0-F150-4048-BB23-24C743618A99}"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7627246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0010" y="1068779"/>
            <a:ext cx="8595360" cy="868680"/>
          </a:xfrm>
        </p:spPr>
        <p:txBody>
          <a:bodyPr/>
          <a:lstStyle>
            <a:lvl1pPr>
              <a:defRPr sz="3300" b="1"/>
            </a:lvl1pPr>
          </a:lstStyle>
          <a:p>
            <a:r>
              <a:rPr lang="en-US"/>
              <a:t>Click to edit Master title style</a:t>
            </a:r>
          </a:p>
        </p:txBody>
      </p:sp>
      <p:sp>
        <p:nvSpPr>
          <p:cNvPr id="3" name="Content Placeholder 2"/>
          <p:cNvSpPr>
            <a:spLocks noGrp="1"/>
          </p:cNvSpPr>
          <p:nvPr>
            <p:ph idx="1"/>
          </p:nvPr>
        </p:nvSpPr>
        <p:spPr>
          <a:xfrm>
            <a:off x="380010" y="1995055"/>
            <a:ext cx="8577072" cy="4480560"/>
          </a:xfrm>
        </p:spPr>
        <p:txBody>
          <a:bodyPr/>
          <a:lstStyle>
            <a:lvl1pPr marL="465455" indent="-465455">
              <a:defRPr sz="3000"/>
            </a:lvl1pPr>
            <a:lvl2pPr marL="914400" indent="-403225">
              <a:defRPr sz="2600"/>
            </a:lvl2pPr>
            <a:lvl3pPr marL="1379855" indent="-406400">
              <a:buFont typeface="Wingdings" panose="05000000000000000000" pitchFamily="2" charset="2"/>
              <a:buChar char="Ø"/>
              <a:defRPr sz="2400"/>
            </a:lvl3pPr>
            <a:lvl4pPr marL="1828800" indent="-403225">
              <a:buFont typeface="Wingdings" panose="05000000000000000000" pitchFamily="2" charset="2"/>
              <a:buChar char="§"/>
              <a:defRPr sz="2000"/>
            </a:lvl4pPr>
            <a:lvl5pPr marL="2294255" indent="-406400">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927688C-CD5F-4BFB-97A8-622AA87D5F55}"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5" name="Date Placeholder 4"/>
          <p:cNvSpPr>
            <a:spLocks noGrp="1"/>
          </p:cNvSpPr>
          <p:nvPr>
            <p:ph type="dt" sz="half"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C0C3CAC0-F150-4048-BB23-24C743618A99}"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927688C-CD5F-4BFB-97A8-622AA87D5F55}"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5" name="Date Placeholder 4"/>
          <p:cNvSpPr>
            <a:spLocks noGrp="1"/>
          </p:cNvSpPr>
          <p:nvPr>
            <p:ph type="dt" sz="half"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C0C3CAC0-F150-4048-BB23-24C743618A99}"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2210" y="920464"/>
            <a:ext cx="8229600" cy="984536"/>
          </a:xfrm>
        </p:spPr>
        <p:txBody>
          <a:bodyPr/>
          <a:lstStyle>
            <a:lvl1pPr>
              <a:defRPr sz="3300" b="1"/>
            </a:lvl1pPr>
          </a:lstStyle>
          <a:p>
            <a:r>
              <a:rPr lang="en-US"/>
              <a:t>Click to edit Master title style</a:t>
            </a:r>
          </a:p>
        </p:txBody>
      </p:sp>
      <p:sp>
        <p:nvSpPr>
          <p:cNvPr id="3" name="Text Placeholder 2"/>
          <p:cNvSpPr>
            <a:spLocks noGrp="1"/>
          </p:cNvSpPr>
          <p:nvPr>
            <p:ph type="body" idx="1"/>
          </p:nvPr>
        </p:nvSpPr>
        <p:spPr>
          <a:xfrm>
            <a:off x="437882" y="1904999"/>
            <a:ext cx="4059506" cy="4947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37882" y="2399725"/>
            <a:ext cx="405950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904999"/>
            <a:ext cx="4041775" cy="4947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39972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927688C-CD5F-4BFB-97A8-622AA87D5F55}"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8" name="Date Placeholder 7"/>
          <p:cNvSpPr>
            <a:spLocks noGrp="1"/>
          </p:cNvSpPr>
          <p:nvPr>
            <p:ph type="dt" sz="half"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C0C3CAC0-F150-4048-BB23-24C743618A99}"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300" b="1"/>
            </a:lvl1pPr>
          </a:lstStyle>
          <a:p>
            <a:r>
              <a:rPr lang="en-US"/>
              <a:t>Click to edit Master title style</a:t>
            </a:r>
          </a:p>
        </p:txBody>
      </p:sp>
      <p:sp>
        <p:nvSpPr>
          <p:cNvPr id="3" name="Slide Number Placeholder 2"/>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927688C-CD5F-4BFB-97A8-622AA87D5F55}"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4" name="Date Placeholder 3"/>
          <p:cNvSpPr>
            <a:spLocks noGrp="1"/>
          </p:cNvSpPr>
          <p:nvPr>
            <p:ph type="dt" sz="half"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C0C3CAC0-F150-4048-BB23-24C743618A99}"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927688C-CD5F-4BFB-97A8-622AA87D5F55}"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3" name="Date Placeholder 2"/>
          <p:cNvSpPr>
            <a:spLocks noGrp="1"/>
          </p:cNvSpPr>
          <p:nvPr>
            <p:ph type="dt" sz="half"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C0C3CAC0-F150-4048-BB23-24C743618A99}"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2570"/>
            <a:ext cx="3008313" cy="1162050"/>
          </a:xfrm>
        </p:spPr>
        <p:txBody>
          <a:bodyPr anchor="b"/>
          <a:lstStyle>
            <a:lvl1pPr algn="ctr">
              <a:defRPr sz="2400" b="1"/>
            </a:lvl1pPr>
          </a:lstStyle>
          <a:p>
            <a:r>
              <a:rPr lang="en-US"/>
              <a:t>Click to edit Master title style</a:t>
            </a:r>
          </a:p>
        </p:txBody>
      </p:sp>
      <p:sp>
        <p:nvSpPr>
          <p:cNvPr id="3" name="Content Placeholder 2"/>
          <p:cNvSpPr>
            <a:spLocks noGrp="1"/>
          </p:cNvSpPr>
          <p:nvPr>
            <p:ph idx="1"/>
          </p:nvPr>
        </p:nvSpPr>
        <p:spPr>
          <a:xfrm>
            <a:off x="3575050" y="992571"/>
            <a:ext cx="5111750" cy="5484430"/>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154621"/>
            <a:ext cx="3008313" cy="432238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927688C-CD5F-4BFB-97A8-622AA87D5F55}"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6" name="Date Placeholder 5"/>
          <p:cNvSpPr>
            <a:spLocks noGrp="1"/>
          </p:cNvSpPr>
          <p:nvPr>
            <p:ph type="dt" sz="half"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C0C3CAC0-F150-4048-BB23-24C743618A99}"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154243"/>
            <a:ext cx="5486400" cy="3573332"/>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en-US" sz="3200" b="0" i="0" u="none" strike="noStrike" kern="0" cap="none" spc="0" normalizeH="0" baseline="0" noProof="0" dirty="0">
                <a:ln>
                  <a:noFill/>
                </a:ln>
                <a:solidFill>
                  <a:srgbClr val="203C6A"/>
                </a:solidFill>
                <a:effectLst/>
                <a:uLnTx/>
                <a:uFillTx/>
                <a:latin typeface="Arial" panose="020B0604020202020204" pitchFamily="34" charset="0"/>
                <a:ea typeface="Arial" panose="020B0604020202020204" pitchFamily="34" charset="0"/>
                <a:cs typeface="Arial" panose="020B0604020202020204" pitchFamily="34" charset="0"/>
              </a:rPr>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defRPr/>
            </a:pPr>
            <a:fld id="{A927688C-CD5F-4BFB-97A8-622AA87D5F55}"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6" name="Date Placeholder 5"/>
          <p:cNvSpPr>
            <a:spLocks noGrp="1"/>
          </p:cNvSpPr>
          <p:nvPr>
            <p:ph type="dt" sz="half"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C0C3CAC0-F150-4048-BB23-24C743618A99}"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10" descr="dm_ppt_1.jpg"/>
          <p:cNvPicPr>
            <a:picLocks noChangeAspect="1"/>
          </p:cNvPicPr>
          <p:nvPr/>
        </p:nvPicPr>
        <p:blipFill>
          <a:blip r:embed="rId2"/>
          <a:stretch>
            <a:fillRect/>
          </a:stretch>
        </p:blipFill>
        <p:spPr>
          <a:xfrm>
            <a:off x="0" y="0"/>
            <a:ext cx="9144000" cy="6858000"/>
          </a:xfrm>
          <a:prstGeom prst="rect">
            <a:avLst/>
          </a:prstGeom>
          <a:noFill/>
          <a:ln w="9525">
            <a:noFill/>
          </a:ln>
        </p:spPr>
      </p:pic>
      <p:cxnSp>
        <p:nvCxnSpPr>
          <p:cNvPr id="12" name="Straight Connector 11"/>
          <p:cNvCxnSpPr/>
          <p:nvPr/>
        </p:nvCxnSpPr>
        <p:spPr>
          <a:xfrm>
            <a:off x="0" y="1865313"/>
            <a:ext cx="9144000" cy="1588"/>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424238" y="6472238"/>
            <a:ext cx="2279650" cy="368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vi-VN" sz="1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www.duanemorris.com</a:t>
            </a:r>
          </a:p>
        </p:txBody>
      </p:sp>
      <p:sp>
        <p:nvSpPr>
          <p:cNvPr id="14" name="TextBox 13"/>
          <p:cNvSpPr txBox="1">
            <a:spLocks noChangeArrowheads="1"/>
          </p:cNvSpPr>
          <p:nvPr/>
        </p:nvSpPr>
        <p:spPr bwMode="auto">
          <a:xfrm>
            <a:off x="0" y="5995988"/>
            <a:ext cx="9144000" cy="415925"/>
          </a:xfrm>
          <a:prstGeom prst="rect">
            <a:avLst/>
          </a:prstGeom>
          <a:no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vi-VN" sz="7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rPr>
              <a:t>©2010 Duane Morris LLP. All Rights Reserved. Duane Morris is a registered service mark of Duane Morris LLP. </a:t>
            </a:r>
            <a:br>
              <a:rPr kumimoji="0" lang="en-US" altLang="vi-VN" sz="7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rPr>
            </a:br>
            <a:r>
              <a:rPr kumimoji="0" lang="en-US" altLang="vi-VN" sz="7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rPr>
              <a:t>Duane Morris – Firm and Affiliate Offices | New York | London | Singapore | Los Angeles | Chicago | Houston | Hanoi | Philadelphia | San Diego | San Francisco | Baltimore | Boston | Washington, D.C.</a:t>
            </a:r>
            <a:br>
              <a:rPr kumimoji="0" lang="en-US" altLang="vi-VN" sz="7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rPr>
            </a:br>
            <a:r>
              <a:rPr kumimoji="0" lang="en-US" altLang="vi-VN" sz="7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rPr>
              <a:t>Las Vegas | Atlanta | Miami | Pittsburgh | Newark | Boca Raton | Wilmington | Cherry Hill | Princeton | Lake Tahoe | Ho Chi Minh City | Duane Morris LLP – A Delaware limited liability partnership</a:t>
            </a:r>
            <a:endParaRPr kumimoji="0" lang="en-US" altLang="vi-VN" sz="700" b="0" i="0" u="none" strike="noStrike" kern="1200" cap="none" spc="0" normalizeH="0" baseline="0" noProof="0" dirty="0">
              <a:ln>
                <a:noFill/>
              </a:ln>
              <a:solidFill>
                <a:srgbClr val="203C6A"/>
              </a:solidFill>
              <a:effectLst/>
              <a:uLnTx/>
              <a:uFillTx/>
              <a:latin typeface="Adobe Heiti Std R" charset="0"/>
              <a:ea typeface="+mn-ea"/>
              <a:cs typeface="Arial" panose="020B0604020202020204" pitchFamily="34" charset="0"/>
            </a:endParaRPr>
          </a:p>
        </p:txBody>
      </p:sp>
      <p:sp>
        <p:nvSpPr>
          <p:cNvPr id="3075" name="Rectangle 3"/>
          <p:cNvSpPr>
            <a:spLocks noGrp="1" noChangeArrowheads="1"/>
          </p:cNvSpPr>
          <p:nvPr>
            <p:ph type="subTitle" idx="1"/>
          </p:nvPr>
        </p:nvSpPr>
        <p:spPr>
          <a:xfrm>
            <a:off x="14990" y="5055380"/>
            <a:ext cx="9144000" cy="914400"/>
          </a:xfrm>
        </p:spPr>
        <p:txBody>
          <a:bodyPr/>
          <a:lstStyle>
            <a:lvl1pPr marL="0" indent="0" algn="ctr">
              <a:buFontTx/>
              <a:buNone/>
              <a:defRPr sz="2400" b="1">
                <a:solidFill>
                  <a:srgbClr val="678553"/>
                </a:solidFill>
              </a:defRPr>
            </a:lvl1pPr>
          </a:lstStyle>
          <a:p>
            <a:r>
              <a:rPr lang="en-US"/>
              <a:t>Click to edit Master subtitle style</a:t>
            </a:r>
            <a:endParaRPr lang="en-US" dirty="0"/>
          </a:p>
        </p:txBody>
      </p:sp>
      <p:sp>
        <p:nvSpPr>
          <p:cNvPr id="8" name="Title 7"/>
          <p:cNvSpPr>
            <a:spLocks noGrp="1"/>
          </p:cNvSpPr>
          <p:nvPr>
            <p:ph type="title"/>
          </p:nvPr>
        </p:nvSpPr>
        <p:spPr>
          <a:xfrm>
            <a:off x="0" y="3783248"/>
            <a:ext cx="9144000" cy="864952"/>
          </a:xfrm>
        </p:spPr>
        <p:txBody>
          <a:bodyPr/>
          <a:lstStyle>
            <a:lvl1pPr algn="ctr">
              <a:defRPr sz="4000" b="1">
                <a:solidFill>
                  <a:srgbClr val="203C6A"/>
                </a:solidFill>
              </a:defRPr>
            </a:lvl1pPr>
          </a:lstStyle>
          <a:p>
            <a:r>
              <a:rPr lang="en-US"/>
              <a:t>Click to edit Master title style</a:t>
            </a:r>
            <a:endParaRPr lang="en-US" dirty="0"/>
          </a:p>
        </p:txBody>
      </p:sp>
      <p:sp>
        <p:nvSpPr>
          <p:cNvPr id="15" name="Slide Number Placeholder 10"/>
          <p:cNvSpPr>
            <a:spLocks noGrp="1"/>
          </p:cNvSpPr>
          <p:nvPr>
            <p:ph type="sldNum" sz="quarter" idx="4"/>
          </p:nvPr>
        </p:nvSpPr>
        <p:spPr>
          <a:xfrm>
            <a:off x="381000" y="6492875"/>
            <a:ext cx="2133600" cy="365125"/>
          </a:xfrm>
          <a:prstGeom prst="rect">
            <a:avLst/>
          </a:prstGeom>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46BD5E33-F482-4D7C-A827-E4F8ADDF827C}"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17" name="Date Placeholder 3"/>
          <p:cNvSpPr>
            <a:spLocks noGrp="1"/>
          </p:cNvSpPr>
          <p:nvPr>
            <p:ph type="dt" sz="half" idx="2"/>
          </p:nvPr>
        </p:nvSpPr>
        <p:spPr>
          <a:xfrm>
            <a:off x="5715000" y="6492875"/>
            <a:ext cx="2895600" cy="365125"/>
          </a:xfrm>
          <a:prstGeom prst="rect">
            <a:avLst/>
          </a:prstGeom>
        </p:spPr>
        <p:txBody>
          <a:bodyPr vert="horz" wrap="square" lIns="91440" tIns="45720" rIns="91440" bIns="45720" numCol="1" anchor="t" anchorCtr="0" compatLnSpc="1"/>
          <a:lstStyle>
            <a:lvl1pPr algn="r">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35F9B099-564E-4D72-A8DB-913111709386}"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9307240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dm_ppt_2.jpg"/>
          <p:cNvPicPr>
            <a:picLocks noChangeAspect="1"/>
          </p:cNvPicPr>
          <p:nvPr/>
        </p:nvPicPr>
        <p:blipFill>
          <a:blip r:embed="rId10"/>
          <a:stretch>
            <a:fillRect/>
          </a:stretch>
        </p:blipFill>
        <p:spPr>
          <a:xfrm>
            <a:off x="0" y="0"/>
            <a:ext cx="9144000" cy="6858000"/>
          </a:xfrm>
          <a:prstGeom prst="rect">
            <a:avLst/>
          </a:prstGeom>
          <a:noFill/>
          <a:ln w="9525">
            <a:noFill/>
          </a:ln>
        </p:spPr>
      </p:pic>
      <p:sp>
        <p:nvSpPr>
          <p:cNvPr id="1027" name="Rectangle 3"/>
          <p:cNvSpPr>
            <a:spLocks noGrp="1"/>
          </p:cNvSpPr>
          <p:nvPr>
            <p:ph type="body" idx="1"/>
          </p:nvPr>
        </p:nvSpPr>
        <p:spPr>
          <a:xfrm>
            <a:off x="384175" y="1993900"/>
            <a:ext cx="8575675" cy="4481513"/>
          </a:xfrm>
          <a:prstGeom prst="rect">
            <a:avLst/>
          </a:prstGeom>
          <a:noFill/>
          <a:ln w="9525">
            <a:noFill/>
          </a:ln>
        </p:spPr>
        <p:txBody>
          <a:bodyPr/>
          <a:lstStyle/>
          <a:p>
            <a:pPr lvl="0"/>
            <a:r>
              <a:rPr lang="en-US" altLang="vi-VN"/>
              <a:t>Click to edit Master text styles</a:t>
            </a:r>
          </a:p>
          <a:p>
            <a:pPr lvl="1"/>
            <a:r>
              <a:rPr lang="en-US" altLang="vi-VN"/>
              <a:t>Second level</a:t>
            </a:r>
          </a:p>
          <a:p>
            <a:pPr lvl="2"/>
            <a:r>
              <a:rPr lang="en-US" altLang="vi-VN"/>
              <a:t>Third level</a:t>
            </a:r>
          </a:p>
          <a:p>
            <a:pPr lvl="3"/>
            <a:r>
              <a:rPr lang="en-US" altLang="vi-VN"/>
              <a:t>Fourth level</a:t>
            </a:r>
          </a:p>
          <a:p>
            <a:pPr lvl="4"/>
            <a:r>
              <a:rPr lang="en-US" altLang="vi-VN"/>
              <a:t>Fifth level</a:t>
            </a:r>
          </a:p>
        </p:txBody>
      </p:sp>
      <p:sp>
        <p:nvSpPr>
          <p:cNvPr id="1028" name="Rectangle 2"/>
          <p:cNvSpPr>
            <a:spLocks noGrp="1"/>
          </p:cNvSpPr>
          <p:nvPr>
            <p:ph type="title"/>
          </p:nvPr>
        </p:nvSpPr>
        <p:spPr>
          <a:xfrm>
            <a:off x="374650" y="1068388"/>
            <a:ext cx="8593138" cy="865187"/>
          </a:xfrm>
          <a:prstGeom prst="rect">
            <a:avLst/>
          </a:prstGeom>
          <a:noFill/>
          <a:ln w="9525">
            <a:noFill/>
          </a:ln>
        </p:spPr>
        <p:txBody>
          <a:bodyPr anchor="ctr"/>
          <a:lstStyle/>
          <a:p>
            <a:pPr lvl="0"/>
            <a:r>
              <a:rPr lang="en-US" altLang="vi-VN"/>
              <a:t>Click to edit Master title style</a:t>
            </a:r>
          </a:p>
        </p:txBody>
      </p:sp>
      <p:sp>
        <p:nvSpPr>
          <p:cNvPr id="10" name="Rectangle 9"/>
          <p:cNvSpPr/>
          <p:nvPr/>
        </p:nvSpPr>
        <p:spPr>
          <a:xfrm>
            <a:off x="6383338" y="6472238"/>
            <a:ext cx="2278063" cy="368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vi-VN" sz="1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www.duanemorris.com</a:t>
            </a:r>
          </a:p>
        </p:txBody>
      </p:sp>
      <p:cxnSp>
        <p:nvCxnSpPr>
          <p:cNvPr id="16" name="Straight Connector 15"/>
          <p:cNvCxnSpPr/>
          <p:nvPr/>
        </p:nvCxnSpPr>
        <p:spPr>
          <a:xfrm>
            <a:off x="0" y="412750"/>
            <a:ext cx="9144000" cy="1588"/>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381000" y="6492875"/>
            <a:ext cx="2133600" cy="365125"/>
          </a:xfrm>
          <a:prstGeom prst="rect">
            <a:avLst/>
          </a:prstGeom>
        </p:spPr>
        <p:txBody>
          <a:bodyPr vert="horz" wrap="square" lIns="91440" tIns="45720" rIns="91440" bIns="45720" numCol="1" anchor="t" anchorCtr="0" compatLnSpc="1"/>
          <a:lstStyle>
            <a:lvl1pPr eaLnBrk="1" hangingPunct="1">
              <a:defRPr sz="1000">
                <a:solidFill>
                  <a:srgbClr val="203C6A"/>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A927688C-CD5F-4BFB-97A8-622AA87D5F55}"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8" name="Date Placeholder 3"/>
          <p:cNvSpPr>
            <a:spLocks noGrp="1"/>
          </p:cNvSpPr>
          <p:nvPr>
            <p:ph type="dt" sz="half" idx="2"/>
          </p:nvPr>
        </p:nvSpPr>
        <p:spPr>
          <a:xfrm>
            <a:off x="2590800" y="6492875"/>
            <a:ext cx="3733800" cy="365125"/>
          </a:xfrm>
          <a:prstGeom prst="rect">
            <a:avLst/>
          </a:prstGeom>
        </p:spPr>
        <p:txBody>
          <a:bodyPr vert="horz" wrap="square" lIns="91440" tIns="45720" rIns="91440" bIns="45720" numCol="1" anchor="t" anchorCtr="0" compatLnSpc="1"/>
          <a:lstStyle>
            <a:lvl1pPr algn="ctr" eaLnBrk="1" hangingPunct="1">
              <a:defRPr sz="1000">
                <a:solidFill>
                  <a:srgbClr val="203C6A"/>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fld id="{C0C3CAC0-F150-4048-BB23-24C743618A99}"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p:txStyles>
    <p:titleStyle>
      <a:lvl1pPr algn="l" rtl="0" eaLnBrk="0" fontAlgn="base" hangingPunct="0">
        <a:spcBef>
          <a:spcPct val="0"/>
        </a:spcBef>
        <a:spcAft>
          <a:spcPct val="0"/>
        </a:spcAft>
        <a:defRPr sz="3200">
          <a:solidFill>
            <a:srgbClr val="6E8650"/>
          </a:solidFill>
          <a:latin typeface="Arial" panose="020B0604020202020204" pitchFamily="34" charset="0"/>
          <a:ea typeface="Arial" panose="020B0604020202020204" pitchFamily="34" charset="0"/>
          <a:cs typeface="Arial" panose="020B0604020202020204" pitchFamily="34" charset="0"/>
        </a:defRPr>
      </a:lvl1pPr>
      <a:lvl2pPr algn="l" rtl="0" eaLnBrk="0" fontAlgn="base" hangingPunct="0">
        <a:spcBef>
          <a:spcPct val="0"/>
        </a:spcBef>
        <a:spcAft>
          <a:spcPct val="0"/>
        </a:spcAft>
        <a:defRPr sz="3200">
          <a:solidFill>
            <a:srgbClr val="6E8650"/>
          </a:solidFill>
          <a:latin typeface="Arial" panose="020B0604020202020204" pitchFamily="34" charset="0"/>
          <a:ea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rgbClr val="6E8650"/>
          </a:solidFill>
          <a:latin typeface="Arial" panose="020B0604020202020204" pitchFamily="34" charset="0"/>
          <a:ea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rgbClr val="6E8650"/>
          </a:solidFill>
          <a:latin typeface="Arial" panose="020B0604020202020204" pitchFamily="34" charset="0"/>
          <a:ea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rgbClr val="6E8650"/>
          </a:solidFill>
          <a:latin typeface="Arial" panose="020B0604020202020204" pitchFamily="34" charset="0"/>
          <a:ea typeface="Arial" panose="020B0604020202020204" pitchFamily="34" charset="0"/>
          <a:cs typeface="Arial" panose="020B0604020202020204" pitchFamily="34" charset="0"/>
        </a:defRPr>
      </a:lvl5pPr>
      <a:lvl6pPr marL="457200" indent="228600" algn="l" rtl="0" eaLnBrk="1" fontAlgn="base" hangingPunct="1">
        <a:spcBef>
          <a:spcPct val="0"/>
        </a:spcBef>
        <a:spcAft>
          <a:spcPct val="0"/>
        </a:spcAft>
        <a:defRPr sz="3600">
          <a:solidFill>
            <a:srgbClr val="1B325F"/>
          </a:solidFill>
          <a:latin typeface="Adobe Heiti Std R" pitchFamily="34" charset="-128"/>
        </a:defRPr>
      </a:lvl6pPr>
      <a:lvl7pPr marL="914400" indent="228600" algn="l" rtl="0" eaLnBrk="1" fontAlgn="base" hangingPunct="1">
        <a:spcBef>
          <a:spcPct val="0"/>
        </a:spcBef>
        <a:spcAft>
          <a:spcPct val="0"/>
        </a:spcAft>
        <a:defRPr sz="3600">
          <a:solidFill>
            <a:srgbClr val="1B325F"/>
          </a:solidFill>
          <a:latin typeface="Adobe Heiti Std R" pitchFamily="34" charset="-128"/>
        </a:defRPr>
      </a:lvl7pPr>
      <a:lvl8pPr marL="1371600" indent="228600" algn="l" rtl="0" eaLnBrk="1" fontAlgn="base" hangingPunct="1">
        <a:spcBef>
          <a:spcPct val="0"/>
        </a:spcBef>
        <a:spcAft>
          <a:spcPct val="0"/>
        </a:spcAft>
        <a:defRPr sz="3600">
          <a:solidFill>
            <a:srgbClr val="1B325F"/>
          </a:solidFill>
          <a:latin typeface="Adobe Heiti Std R" pitchFamily="34" charset="-128"/>
        </a:defRPr>
      </a:lvl8pPr>
      <a:lvl9pPr marL="1828800" indent="228600" algn="l" rtl="0" eaLnBrk="1" fontAlgn="base" hangingPunct="1">
        <a:spcBef>
          <a:spcPct val="0"/>
        </a:spcBef>
        <a:spcAft>
          <a:spcPct val="0"/>
        </a:spcAft>
        <a:defRPr sz="3600">
          <a:solidFill>
            <a:srgbClr val="1B325F"/>
          </a:solidFill>
          <a:latin typeface="Adobe Heiti Std R" pitchFamily="34" charset="-128"/>
        </a:defRPr>
      </a:lvl9pPr>
    </p:titleStyle>
    <p:bodyStyle>
      <a:lvl1pPr marL="463550" indent="-463550" algn="l" rtl="0" eaLnBrk="0" fontAlgn="base" hangingPunct="0">
        <a:spcBef>
          <a:spcPct val="20000"/>
        </a:spcBef>
        <a:spcAft>
          <a:spcPct val="0"/>
        </a:spcAft>
        <a:buFont typeface="Arial" panose="020B0604020202020204" pitchFamily="34" charset="0"/>
        <a:buChar char="•"/>
        <a:defRPr sz="3000">
          <a:solidFill>
            <a:srgbClr val="203C6A"/>
          </a:solidFill>
          <a:latin typeface="Arial" panose="020B0604020202020204" pitchFamily="34" charset="0"/>
          <a:ea typeface="Arial" panose="020B0604020202020204" pitchFamily="34" charset="0"/>
          <a:cs typeface="Arial" panose="020B0604020202020204" pitchFamily="34" charset="0"/>
        </a:defRPr>
      </a:lvl1pPr>
      <a:lvl2pPr marL="914400" indent="-403225" algn="l" rtl="0" eaLnBrk="0" fontAlgn="base" hangingPunct="0">
        <a:spcBef>
          <a:spcPct val="20000"/>
        </a:spcBef>
        <a:spcAft>
          <a:spcPct val="0"/>
        </a:spcAft>
        <a:buChar char="–"/>
        <a:defRPr sz="2600">
          <a:solidFill>
            <a:srgbClr val="203C6A"/>
          </a:solidFill>
          <a:latin typeface="Arial" panose="020B0604020202020204" pitchFamily="34" charset="0"/>
          <a:ea typeface="Arial" panose="020B0604020202020204" pitchFamily="34" charset="0"/>
          <a:cs typeface="Arial" panose="020B0604020202020204" pitchFamily="34" charset="0"/>
        </a:defRPr>
      </a:lvl2pPr>
      <a:lvl3pPr marL="1377950" indent="-405130" algn="l" rtl="0" eaLnBrk="0" fontAlgn="base" hangingPunct="0">
        <a:spcBef>
          <a:spcPct val="20000"/>
        </a:spcBef>
        <a:spcAft>
          <a:spcPct val="0"/>
        </a:spcAft>
        <a:buFont typeface="Wingdings" panose="05000000000000000000" pitchFamily="2" charset="2"/>
        <a:buChar char="Ø"/>
        <a:defRPr sz="2400">
          <a:solidFill>
            <a:srgbClr val="203C6A"/>
          </a:solidFill>
          <a:latin typeface="Arial" panose="020B0604020202020204" pitchFamily="34" charset="0"/>
          <a:ea typeface="Arial" panose="020B0604020202020204" pitchFamily="34" charset="0"/>
          <a:cs typeface="Arial" panose="020B0604020202020204" pitchFamily="34" charset="0"/>
        </a:defRPr>
      </a:lvl3pPr>
      <a:lvl4pPr marL="1828800" indent="-403225" algn="l" rtl="0" eaLnBrk="0" fontAlgn="base" hangingPunct="0">
        <a:spcBef>
          <a:spcPct val="20000"/>
        </a:spcBef>
        <a:spcAft>
          <a:spcPct val="0"/>
        </a:spcAft>
        <a:buFont typeface="Wingdings" panose="05000000000000000000" pitchFamily="2" charset="2"/>
        <a:buChar char="§"/>
        <a:defRPr sz="2000">
          <a:solidFill>
            <a:srgbClr val="203C6A"/>
          </a:solidFill>
          <a:latin typeface="Arial" panose="020B0604020202020204" pitchFamily="34" charset="0"/>
          <a:ea typeface="Arial" panose="020B0604020202020204" pitchFamily="34" charset="0"/>
          <a:cs typeface="Arial" panose="020B0604020202020204" pitchFamily="34" charset="0"/>
        </a:defRPr>
      </a:lvl4pPr>
      <a:lvl5pPr marL="2292350" indent="-405130" algn="l" rtl="0" eaLnBrk="0" fontAlgn="base" hangingPunct="0">
        <a:spcBef>
          <a:spcPct val="20000"/>
        </a:spcBef>
        <a:spcAft>
          <a:spcPct val="0"/>
        </a:spcAft>
        <a:buChar char="»"/>
        <a:defRPr sz="2000">
          <a:solidFill>
            <a:srgbClr val="203C6A"/>
          </a:solidFill>
          <a:latin typeface="Arial" panose="020B0604020202020204" pitchFamily="34" charset="0"/>
          <a:ea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2000">
          <a:solidFill>
            <a:srgbClr val="1B325F"/>
          </a:solidFill>
          <a:latin typeface="+mn-lt"/>
        </a:defRPr>
      </a:lvl6pPr>
      <a:lvl7pPr marL="2971800" indent="-228600" algn="l" rtl="0" eaLnBrk="1" fontAlgn="base" hangingPunct="1">
        <a:spcBef>
          <a:spcPct val="20000"/>
        </a:spcBef>
        <a:spcAft>
          <a:spcPct val="0"/>
        </a:spcAft>
        <a:buChar char="»"/>
        <a:defRPr sz="2000">
          <a:solidFill>
            <a:srgbClr val="1B325F"/>
          </a:solidFill>
          <a:latin typeface="+mn-lt"/>
        </a:defRPr>
      </a:lvl7pPr>
      <a:lvl8pPr marL="3429000" indent="-228600" algn="l" rtl="0" eaLnBrk="1" fontAlgn="base" hangingPunct="1">
        <a:spcBef>
          <a:spcPct val="20000"/>
        </a:spcBef>
        <a:spcAft>
          <a:spcPct val="0"/>
        </a:spcAft>
        <a:buChar char="»"/>
        <a:defRPr sz="2000">
          <a:solidFill>
            <a:srgbClr val="1B325F"/>
          </a:solidFill>
          <a:latin typeface="+mn-lt"/>
        </a:defRPr>
      </a:lvl8pPr>
      <a:lvl9pPr marL="3886200" indent="-228600" algn="l" rtl="0" eaLnBrk="1" fontAlgn="base" hangingPunct="1">
        <a:spcBef>
          <a:spcPct val="20000"/>
        </a:spcBef>
        <a:spcAft>
          <a:spcPct val="0"/>
        </a:spcAft>
        <a:buChar char="»"/>
        <a:defRPr sz="2000">
          <a:solidFill>
            <a:srgbClr val="1B32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descr="dm_ppt_2.jpg"/>
          <p:cNvPicPr>
            <a:picLocks noChangeAspect="1"/>
          </p:cNvPicPr>
          <p:nvPr/>
        </p:nvPicPr>
        <p:blipFill>
          <a:blip r:embed="rId10"/>
          <a:stretch>
            <a:fillRect/>
          </a:stretch>
        </p:blipFill>
        <p:spPr>
          <a:xfrm>
            <a:off x="0" y="0"/>
            <a:ext cx="9144000" cy="6858000"/>
          </a:xfrm>
          <a:prstGeom prst="rect">
            <a:avLst/>
          </a:prstGeom>
          <a:noFill/>
          <a:ln w="9525">
            <a:noFill/>
          </a:ln>
        </p:spPr>
      </p:pic>
      <p:sp>
        <p:nvSpPr>
          <p:cNvPr id="1027" name="Rectangle 3"/>
          <p:cNvSpPr>
            <a:spLocks noGrp="1"/>
          </p:cNvSpPr>
          <p:nvPr>
            <p:ph type="body" idx="1"/>
          </p:nvPr>
        </p:nvSpPr>
        <p:spPr>
          <a:xfrm>
            <a:off x="384175" y="1993900"/>
            <a:ext cx="8575675" cy="4481513"/>
          </a:xfrm>
          <a:prstGeom prst="rect">
            <a:avLst/>
          </a:prstGeom>
          <a:noFill/>
          <a:ln w="9525">
            <a:noFill/>
          </a:ln>
        </p:spPr>
        <p:txBody>
          <a:bodyPr/>
          <a:lstStyle/>
          <a:p>
            <a:pPr lvl="0"/>
            <a:r>
              <a:rPr lang="en-US" altLang="vi-VN" dirty="0"/>
              <a:t>Click to edit Master text styles</a:t>
            </a:r>
          </a:p>
          <a:p>
            <a:pPr lvl="1"/>
            <a:r>
              <a:rPr lang="en-US" altLang="vi-VN" dirty="0"/>
              <a:t>Second level</a:t>
            </a:r>
          </a:p>
          <a:p>
            <a:pPr lvl="2"/>
            <a:r>
              <a:rPr lang="en-US" altLang="vi-VN" dirty="0"/>
              <a:t>Third level</a:t>
            </a:r>
          </a:p>
          <a:p>
            <a:pPr lvl="3"/>
            <a:r>
              <a:rPr lang="en-US" altLang="vi-VN" dirty="0"/>
              <a:t>Fourth level</a:t>
            </a:r>
          </a:p>
          <a:p>
            <a:pPr lvl="4"/>
            <a:r>
              <a:rPr lang="en-US" altLang="vi-VN" dirty="0"/>
              <a:t>Fifth level</a:t>
            </a:r>
          </a:p>
        </p:txBody>
      </p:sp>
      <p:sp>
        <p:nvSpPr>
          <p:cNvPr id="1028" name="Rectangle 2"/>
          <p:cNvSpPr>
            <a:spLocks noGrp="1"/>
          </p:cNvSpPr>
          <p:nvPr>
            <p:ph type="title"/>
          </p:nvPr>
        </p:nvSpPr>
        <p:spPr>
          <a:xfrm>
            <a:off x="374650" y="1068388"/>
            <a:ext cx="8593138" cy="865187"/>
          </a:xfrm>
          <a:prstGeom prst="rect">
            <a:avLst/>
          </a:prstGeom>
          <a:noFill/>
          <a:ln w="9525">
            <a:noFill/>
          </a:ln>
        </p:spPr>
        <p:txBody>
          <a:bodyPr anchor="ctr"/>
          <a:lstStyle/>
          <a:p>
            <a:pPr lvl="0"/>
            <a:r>
              <a:rPr lang="en-US" altLang="vi-VN" dirty="0"/>
              <a:t>Click to edit Master title style</a:t>
            </a:r>
          </a:p>
        </p:txBody>
      </p:sp>
      <p:sp>
        <p:nvSpPr>
          <p:cNvPr id="10" name="Rectangle 9"/>
          <p:cNvSpPr/>
          <p:nvPr/>
        </p:nvSpPr>
        <p:spPr>
          <a:xfrm>
            <a:off x="6383338" y="6472238"/>
            <a:ext cx="2278063" cy="368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vi-VN" sz="12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www.duanemorris.com</a:t>
            </a:r>
          </a:p>
        </p:txBody>
      </p:sp>
      <p:cxnSp>
        <p:nvCxnSpPr>
          <p:cNvPr id="16" name="Straight Connector 15"/>
          <p:cNvCxnSpPr/>
          <p:nvPr/>
        </p:nvCxnSpPr>
        <p:spPr>
          <a:xfrm>
            <a:off x="0" y="412750"/>
            <a:ext cx="9144000" cy="1588"/>
          </a:xfrm>
          <a:prstGeom prst="line">
            <a:avLst/>
          </a:prstGeom>
          <a:ln w="15875">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381000" y="6492875"/>
            <a:ext cx="2133600" cy="365125"/>
          </a:xfrm>
          <a:prstGeom prst="rect">
            <a:avLst/>
          </a:prstGeom>
        </p:spPr>
        <p:txBody>
          <a:bodyPr vert="horz" wrap="square" lIns="91440" tIns="45720" rIns="91440" bIns="45720" numCol="1" anchor="t" anchorCtr="0" compatLnSpc="1"/>
          <a:lstStyle>
            <a:lvl1pPr eaLnBrk="1" hangingPunct="1">
              <a:defRPr sz="1000">
                <a:solidFill>
                  <a:srgbClr val="203C6A"/>
                </a:solidFill>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A927688C-CD5F-4BFB-97A8-622AA87D5F55}" type="slidenum">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
        <p:nvSpPr>
          <p:cNvPr id="8" name="Date Placeholder 3"/>
          <p:cNvSpPr>
            <a:spLocks noGrp="1"/>
          </p:cNvSpPr>
          <p:nvPr>
            <p:ph type="dt" sz="half" idx="2"/>
          </p:nvPr>
        </p:nvSpPr>
        <p:spPr>
          <a:xfrm>
            <a:off x="2590800" y="6492875"/>
            <a:ext cx="3733800" cy="365125"/>
          </a:xfrm>
          <a:prstGeom prst="rect">
            <a:avLst/>
          </a:prstGeom>
        </p:spPr>
        <p:txBody>
          <a:bodyPr vert="horz" wrap="square" lIns="91440" tIns="45720" rIns="91440" bIns="45720" numCol="1" anchor="t" anchorCtr="0" compatLnSpc="1"/>
          <a:lstStyle>
            <a:lvl1pPr algn="ctr" eaLnBrk="1" hangingPunct="1">
              <a:defRPr sz="1000">
                <a:solidFill>
                  <a:srgbClr val="203C6A"/>
                </a:solidFill>
              </a:defRPr>
            </a:lvl1pPr>
          </a:lstStyle>
          <a:p>
            <a:pPr marL="0" marR="0" lvl="0" indent="0" algn="ctr" defTabSz="914400" rtl="0" eaLnBrk="1" fontAlgn="base" latinLnBrk="0" hangingPunct="1">
              <a:lnSpc>
                <a:spcPct val="100000"/>
              </a:lnSpc>
              <a:spcBef>
                <a:spcPct val="0"/>
              </a:spcBef>
              <a:spcAft>
                <a:spcPct val="0"/>
              </a:spcAft>
              <a:buClrTx/>
              <a:buSzTx/>
              <a:buFontTx/>
              <a:buNone/>
              <a:defRPr/>
            </a:pPr>
            <a:fld id="{C0C3CAC0-F150-4048-BB23-24C743618A99}" type="datetime1">
              <a:rPr kumimoji="0" lang="en-US" altLang="vi-VN" sz="1000" b="0" i="0" u="none" strike="noStrike" kern="1200" cap="none" spc="0" normalizeH="0" baseline="0" noProof="0">
                <a:ln>
                  <a:noFill/>
                </a:ln>
                <a:solidFill>
                  <a:srgbClr val="203C6A"/>
                </a:solidFill>
                <a:effectLst/>
                <a:uLnTx/>
                <a:uFillTx/>
                <a:latin typeface="Arial" panose="020B0604020202020204" pitchFamily="34" charset="0"/>
                <a:ea typeface="+mn-ea"/>
                <a:cs typeface="Arial" panose="020B0604020202020204" pitchFamily="34" charset="0"/>
              </a:rPr>
              <a:t>4/9/2024</a:t>
            </a:fld>
            <a:endParaRPr kumimoji="0" lang="en-US" altLang="vi-VN" sz="1000" b="0" i="0" u="none" strike="noStrike" kern="1200" cap="none" spc="0" normalizeH="0" baseline="0" noProof="0" dirty="0">
              <a:ln>
                <a:noFill/>
              </a:ln>
              <a:solidFill>
                <a:srgbClr val="203C6A"/>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41623584"/>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Lst>
  <p:transition/>
  <p:hf sldNum="0" hdr="0" ftr="0" dt="0"/>
  <p:txStyles>
    <p:titleStyle>
      <a:lvl1pPr algn="l" rtl="0" eaLnBrk="0" fontAlgn="base" hangingPunct="0">
        <a:spcBef>
          <a:spcPct val="0"/>
        </a:spcBef>
        <a:spcAft>
          <a:spcPct val="0"/>
        </a:spcAft>
        <a:defRPr sz="3200">
          <a:solidFill>
            <a:srgbClr val="6E8650"/>
          </a:solidFill>
          <a:latin typeface="Arial" panose="020B0604020202020204" pitchFamily="34" charset="0"/>
          <a:ea typeface="Arial" panose="020B0604020202020204" pitchFamily="34" charset="0"/>
          <a:cs typeface="Arial" panose="020B0604020202020204" pitchFamily="34" charset="0"/>
        </a:defRPr>
      </a:lvl1pPr>
      <a:lvl2pPr algn="l" rtl="0" eaLnBrk="0" fontAlgn="base" hangingPunct="0">
        <a:spcBef>
          <a:spcPct val="0"/>
        </a:spcBef>
        <a:spcAft>
          <a:spcPct val="0"/>
        </a:spcAft>
        <a:defRPr sz="3200">
          <a:solidFill>
            <a:srgbClr val="6E8650"/>
          </a:solidFill>
          <a:latin typeface="Arial" panose="020B0604020202020204" pitchFamily="34" charset="0"/>
          <a:ea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rgbClr val="6E8650"/>
          </a:solidFill>
          <a:latin typeface="Arial" panose="020B0604020202020204" pitchFamily="34" charset="0"/>
          <a:ea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rgbClr val="6E8650"/>
          </a:solidFill>
          <a:latin typeface="Arial" panose="020B0604020202020204" pitchFamily="34" charset="0"/>
          <a:ea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rgbClr val="6E8650"/>
          </a:solidFill>
          <a:latin typeface="Arial" panose="020B0604020202020204" pitchFamily="34" charset="0"/>
          <a:ea typeface="Arial" panose="020B0604020202020204" pitchFamily="34" charset="0"/>
          <a:cs typeface="Arial" panose="020B0604020202020204" pitchFamily="34" charset="0"/>
        </a:defRPr>
      </a:lvl5pPr>
      <a:lvl6pPr marL="457200" indent="228600" algn="l" rtl="0" eaLnBrk="1" fontAlgn="base" hangingPunct="1">
        <a:spcBef>
          <a:spcPct val="0"/>
        </a:spcBef>
        <a:spcAft>
          <a:spcPct val="0"/>
        </a:spcAft>
        <a:defRPr sz="3600">
          <a:solidFill>
            <a:srgbClr val="1B325F"/>
          </a:solidFill>
          <a:latin typeface="Adobe Heiti Std R" pitchFamily="34" charset="-128"/>
        </a:defRPr>
      </a:lvl6pPr>
      <a:lvl7pPr marL="914400" indent="228600" algn="l" rtl="0" eaLnBrk="1" fontAlgn="base" hangingPunct="1">
        <a:spcBef>
          <a:spcPct val="0"/>
        </a:spcBef>
        <a:spcAft>
          <a:spcPct val="0"/>
        </a:spcAft>
        <a:defRPr sz="3600">
          <a:solidFill>
            <a:srgbClr val="1B325F"/>
          </a:solidFill>
          <a:latin typeface="Adobe Heiti Std R" pitchFamily="34" charset="-128"/>
        </a:defRPr>
      </a:lvl7pPr>
      <a:lvl8pPr marL="1371600" indent="228600" algn="l" rtl="0" eaLnBrk="1" fontAlgn="base" hangingPunct="1">
        <a:spcBef>
          <a:spcPct val="0"/>
        </a:spcBef>
        <a:spcAft>
          <a:spcPct val="0"/>
        </a:spcAft>
        <a:defRPr sz="3600">
          <a:solidFill>
            <a:srgbClr val="1B325F"/>
          </a:solidFill>
          <a:latin typeface="Adobe Heiti Std R" pitchFamily="34" charset="-128"/>
        </a:defRPr>
      </a:lvl8pPr>
      <a:lvl9pPr marL="1828800" indent="228600" algn="l" rtl="0" eaLnBrk="1" fontAlgn="base" hangingPunct="1">
        <a:spcBef>
          <a:spcPct val="0"/>
        </a:spcBef>
        <a:spcAft>
          <a:spcPct val="0"/>
        </a:spcAft>
        <a:defRPr sz="3600">
          <a:solidFill>
            <a:srgbClr val="1B325F"/>
          </a:solidFill>
          <a:latin typeface="Adobe Heiti Std R" pitchFamily="34" charset="-128"/>
        </a:defRPr>
      </a:lvl9pPr>
    </p:titleStyle>
    <p:bodyStyle>
      <a:lvl1pPr marL="463550" indent="-463550" algn="l" rtl="0" eaLnBrk="0" fontAlgn="base" hangingPunct="0">
        <a:spcBef>
          <a:spcPct val="20000"/>
        </a:spcBef>
        <a:spcAft>
          <a:spcPct val="0"/>
        </a:spcAft>
        <a:buFont typeface="Arial" panose="020B0604020202020204" pitchFamily="34" charset="0"/>
        <a:buChar char="•"/>
        <a:defRPr sz="3000">
          <a:solidFill>
            <a:srgbClr val="203C6A"/>
          </a:solidFill>
          <a:latin typeface="Arial" panose="020B0604020202020204" pitchFamily="34" charset="0"/>
          <a:ea typeface="Arial" panose="020B0604020202020204" pitchFamily="34" charset="0"/>
          <a:cs typeface="Arial" panose="020B0604020202020204" pitchFamily="34" charset="0"/>
        </a:defRPr>
      </a:lvl1pPr>
      <a:lvl2pPr marL="914400" indent="-403225" algn="l" rtl="0" eaLnBrk="0" fontAlgn="base" hangingPunct="0">
        <a:spcBef>
          <a:spcPct val="20000"/>
        </a:spcBef>
        <a:spcAft>
          <a:spcPct val="0"/>
        </a:spcAft>
        <a:buChar char="–"/>
        <a:defRPr sz="2600">
          <a:solidFill>
            <a:srgbClr val="203C6A"/>
          </a:solidFill>
          <a:latin typeface="Arial" panose="020B0604020202020204" pitchFamily="34" charset="0"/>
          <a:ea typeface="Arial" panose="020B0604020202020204" pitchFamily="34" charset="0"/>
          <a:cs typeface="Arial" panose="020B0604020202020204" pitchFamily="34" charset="0"/>
        </a:defRPr>
      </a:lvl2pPr>
      <a:lvl3pPr marL="1377950" indent="-405130" algn="l" rtl="0" eaLnBrk="0" fontAlgn="base" hangingPunct="0">
        <a:spcBef>
          <a:spcPct val="20000"/>
        </a:spcBef>
        <a:spcAft>
          <a:spcPct val="0"/>
        </a:spcAft>
        <a:buFont typeface="Wingdings" panose="05000000000000000000" pitchFamily="2" charset="2"/>
        <a:buChar char="Ø"/>
        <a:defRPr sz="2400">
          <a:solidFill>
            <a:srgbClr val="203C6A"/>
          </a:solidFill>
          <a:latin typeface="Arial" panose="020B0604020202020204" pitchFamily="34" charset="0"/>
          <a:ea typeface="Arial" panose="020B0604020202020204" pitchFamily="34" charset="0"/>
          <a:cs typeface="Arial" panose="020B0604020202020204" pitchFamily="34" charset="0"/>
        </a:defRPr>
      </a:lvl3pPr>
      <a:lvl4pPr marL="1828800" indent="-403225" algn="l" rtl="0" eaLnBrk="0" fontAlgn="base" hangingPunct="0">
        <a:spcBef>
          <a:spcPct val="20000"/>
        </a:spcBef>
        <a:spcAft>
          <a:spcPct val="0"/>
        </a:spcAft>
        <a:buFont typeface="Wingdings" panose="05000000000000000000" pitchFamily="2" charset="2"/>
        <a:buChar char="§"/>
        <a:defRPr sz="2000">
          <a:solidFill>
            <a:srgbClr val="203C6A"/>
          </a:solidFill>
          <a:latin typeface="Arial" panose="020B0604020202020204" pitchFamily="34" charset="0"/>
          <a:ea typeface="Arial" panose="020B0604020202020204" pitchFamily="34" charset="0"/>
          <a:cs typeface="Arial" panose="020B0604020202020204" pitchFamily="34" charset="0"/>
        </a:defRPr>
      </a:lvl4pPr>
      <a:lvl5pPr marL="2292350" indent="-405130" algn="l" rtl="0" eaLnBrk="0" fontAlgn="base" hangingPunct="0">
        <a:spcBef>
          <a:spcPct val="20000"/>
        </a:spcBef>
        <a:spcAft>
          <a:spcPct val="0"/>
        </a:spcAft>
        <a:buChar char="»"/>
        <a:defRPr sz="2000">
          <a:solidFill>
            <a:srgbClr val="203C6A"/>
          </a:solidFill>
          <a:latin typeface="Arial" panose="020B0604020202020204" pitchFamily="34" charset="0"/>
          <a:ea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2000">
          <a:solidFill>
            <a:srgbClr val="1B325F"/>
          </a:solidFill>
          <a:latin typeface="+mn-lt"/>
        </a:defRPr>
      </a:lvl6pPr>
      <a:lvl7pPr marL="2971800" indent="-228600" algn="l" rtl="0" eaLnBrk="1" fontAlgn="base" hangingPunct="1">
        <a:spcBef>
          <a:spcPct val="20000"/>
        </a:spcBef>
        <a:spcAft>
          <a:spcPct val="0"/>
        </a:spcAft>
        <a:buChar char="»"/>
        <a:defRPr sz="2000">
          <a:solidFill>
            <a:srgbClr val="1B325F"/>
          </a:solidFill>
          <a:latin typeface="+mn-lt"/>
        </a:defRPr>
      </a:lvl7pPr>
      <a:lvl8pPr marL="3429000" indent="-228600" algn="l" rtl="0" eaLnBrk="1" fontAlgn="base" hangingPunct="1">
        <a:spcBef>
          <a:spcPct val="20000"/>
        </a:spcBef>
        <a:spcAft>
          <a:spcPct val="0"/>
        </a:spcAft>
        <a:buChar char="»"/>
        <a:defRPr sz="2000">
          <a:solidFill>
            <a:srgbClr val="1B325F"/>
          </a:solidFill>
          <a:latin typeface="+mn-lt"/>
        </a:defRPr>
      </a:lvl8pPr>
      <a:lvl9pPr marL="3886200" indent="-228600" algn="l" rtl="0" eaLnBrk="1" fontAlgn="base" hangingPunct="1">
        <a:spcBef>
          <a:spcPct val="20000"/>
        </a:spcBef>
        <a:spcAft>
          <a:spcPct val="0"/>
        </a:spcAft>
        <a:buChar char="»"/>
        <a:defRPr sz="2000">
          <a:solidFill>
            <a:srgbClr val="1B32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1"/>
          <p:cNvSpPr>
            <a:spLocks noGrp="1"/>
          </p:cNvSpPr>
          <p:nvPr>
            <p:ph type="subTitle" idx="1"/>
          </p:nvPr>
        </p:nvSpPr>
        <p:spPr>
          <a:xfrm>
            <a:off x="14288" y="5054600"/>
            <a:ext cx="9144000" cy="914400"/>
          </a:xfrm>
        </p:spPr>
        <p:txBody>
          <a:bodyPr vert="horz" wrap="square" lIns="91440" tIns="45720" rIns="91440" bIns="45720" anchor="t"/>
          <a:lstStyle/>
          <a:p>
            <a:pPr eaLnBrk="1" hangingPunct="1">
              <a:buClrTx/>
              <a:buSzTx/>
            </a:pPr>
            <a:r>
              <a:rPr lang="en-US" altLang="vi-VN" dirty="0">
                <a:solidFill>
                  <a:srgbClr val="678553"/>
                </a:solidFill>
                <a:latin typeface="Garamond" panose="02020404030301010803" pitchFamily="18" charset="0"/>
                <a:ea typeface="Arial" panose="020B0604020202020204" pitchFamily="34" charset="0"/>
                <a:cs typeface="Arial" panose="020B0604020202020204" pitchFamily="34" charset="0"/>
              </a:rPr>
              <a:t>DR. OLIVER MASSMANN - </a:t>
            </a:r>
            <a:r>
              <a:rPr lang="en-US" altLang="vi-VN" dirty="0" smtClean="0">
                <a:solidFill>
                  <a:srgbClr val="678553"/>
                </a:solidFill>
                <a:latin typeface="Garamond" panose="02020404030301010803" pitchFamily="18" charset="0"/>
                <a:ea typeface="Arial" panose="020B0604020202020204" pitchFamily="34" charset="0"/>
                <a:cs typeface="Arial" panose="020B0604020202020204" pitchFamily="34" charset="0"/>
              </a:rPr>
              <a:t>PARTNER, GENERAL DIRECTOR </a:t>
            </a:r>
            <a:endParaRPr lang="en-US" altLang="vi-VN" dirty="0">
              <a:solidFill>
                <a:srgbClr val="678553"/>
              </a:solidFill>
              <a:latin typeface="Garamond" panose="02020404030301010803" pitchFamily="18" charset="0"/>
              <a:ea typeface="Arial" panose="020B0604020202020204" pitchFamily="34" charset="0"/>
              <a:cs typeface="Arial" panose="020B0604020202020204" pitchFamily="34" charset="0"/>
            </a:endParaRPr>
          </a:p>
          <a:p>
            <a:pPr eaLnBrk="1" hangingPunct="1">
              <a:buClrTx/>
              <a:buSzTx/>
            </a:pPr>
            <a:r>
              <a:rPr lang="en-US" altLang="vi-VN" dirty="0">
                <a:solidFill>
                  <a:srgbClr val="678553"/>
                </a:solidFill>
                <a:latin typeface="Garamond" panose="02020404030301010803" pitchFamily="18" charset="0"/>
                <a:ea typeface="Arial" panose="020B0604020202020204" pitchFamily="34" charset="0"/>
                <a:cs typeface="Arial" panose="020B0604020202020204" pitchFamily="34" charset="0"/>
              </a:rPr>
              <a:t>DUANE MORRIS VIETNAM LLC</a:t>
            </a:r>
          </a:p>
          <a:p>
            <a:pPr>
              <a:buClrTx/>
              <a:buSzTx/>
            </a:pPr>
            <a:endParaRPr lang="en-AU" altLang="en-US" dirty="0">
              <a:solidFill>
                <a:srgbClr val="678553"/>
              </a:solidFill>
              <a:latin typeface="Arial" panose="020B0604020202020204" pitchFamily="34" charset="0"/>
              <a:ea typeface="Arial" panose="020B0604020202020204" pitchFamily="34" charset="0"/>
              <a:cs typeface="Arial" panose="020B0604020202020204" pitchFamily="34" charset="0"/>
            </a:endParaRPr>
          </a:p>
        </p:txBody>
      </p:sp>
      <p:sp>
        <p:nvSpPr>
          <p:cNvPr id="5123" name="Title 2"/>
          <p:cNvSpPr>
            <a:spLocks noGrp="1"/>
          </p:cNvSpPr>
          <p:nvPr>
            <p:ph type="title"/>
          </p:nvPr>
        </p:nvSpPr>
        <p:spPr>
          <a:xfrm>
            <a:off x="-100012" y="3352800"/>
            <a:ext cx="9372600" cy="1295400"/>
          </a:xfrm>
        </p:spPr>
        <p:txBody>
          <a:bodyPr vert="horz" wrap="square" lIns="91440" tIns="45720" rIns="91440" bIns="45720" anchor="ctr"/>
          <a:lstStyle/>
          <a:p>
            <a:r>
              <a:rPr lang="en-US" altLang="en-AU" sz="3000" dirty="0" smtClean="0">
                <a:latin typeface="Garamond" panose="02020404030301010803" pitchFamily="18" charset="0"/>
              </a:rPr>
              <a:t>Investment </a:t>
            </a:r>
            <a:r>
              <a:rPr lang="en-US" altLang="en-AU" sz="3000" dirty="0">
                <a:latin typeface="Garamond" panose="02020404030301010803" pitchFamily="18" charset="0"/>
              </a:rPr>
              <a:t>into the grid and transmission system in Vietnam</a:t>
            </a:r>
            <a:endParaRPr lang="en-US" altLang="en-AU" sz="3000" dirty="0">
              <a:solidFill>
                <a:srgbClr val="203C6A"/>
              </a:solidFill>
              <a:latin typeface="Garamond" panose="02020404030301010803" pitchFamily="18" charset="0"/>
            </a:endParaRPr>
          </a:p>
        </p:txBody>
      </p:sp>
      <p:sp>
        <p:nvSpPr>
          <p:cNvPr id="5124" name="Slide Number Placeholder 3"/>
          <p:cNvSpPr txBox="1">
            <a:spLocks noGrp="1"/>
          </p:cNvSpPr>
          <p:nvPr>
            <p:ph type="sldNum" sz="quarter" idx="4"/>
          </p:nvPr>
        </p:nvSpPr>
        <p:spPr>
          <a:noFill/>
          <a:ln>
            <a:noFill/>
          </a:ln>
        </p:spPr>
        <p:txBody>
          <a:bodyPr/>
          <a:lstStyle/>
          <a:p>
            <a:pPr marL="0" indent="0" eaLnBrk="1" hangingPunct="1">
              <a:spcBef>
                <a:spcPct val="0"/>
              </a:spcBef>
              <a:buFontTx/>
              <a:buNone/>
            </a:pPr>
            <a:fld id="{9A0DB2DC-4C9A-4742-B13C-FB6460FD3503}" type="slidenum">
              <a:rPr lang="en-US" altLang="vi-VN" sz="1000">
                <a:latin typeface="Arial" panose="020B0604020202020204" pitchFamily="34" charset="0"/>
                <a:ea typeface="Arial" panose="020B0604020202020204" pitchFamily="34" charset="0"/>
                <a:cs typeface="Arial" panose="020B0604020202020204" pitchFamily="34" charset="0"/>
              </a:rPr>
              <a:t>1</a:t>
            </a:fld>
            <a:endParaRPr lang="en-US" altLang="vi-VN" sz="1000" dirty="0">
              <a:latin typeface="Arial" panose="020B0604020202020204" pitchFamily="34" charset="0"/>
              <a:ea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76200" y="3352800"/>
            <a:ext cx="8593138" cy="865188"/>
          </a:xfrm>
        </p:spPr>
        <p:txBody>
          <a:bodyPr vert="horz" wrap="square" lIns="91440" tIns="45720" rIns="91440" bIns="45720" anchor="ctr"/>
          <a:lstStyle/>
          <a:p>
            <a:pPr algn="ctr"/>
            <a:r>
              <a:rPr lang="en-US" altLang="en-US" b="0" dirty="0">
                <a:latin typeface="Garamond" panose="02020404030301010803" pitchFamily="18" charset="0"/>
                <a:ea typeface="Arial" panose="020B0604020202020204" pitchFamily="34" charset="0"/>
                <a:cs typeface="Arial" panose="020B0604020202020204" pitchFamily="34" charset="0"/>
              </a:rPr>
              <a:t/>
            </a:r>
            <a:br>
              <a:rPr lang="en-US" altLang="en-US" b="0" dirty="0">
                <a:latin typeface="Garamond" panose="02020404030301010803" pitchFamily="18" charset="0"/>
                <a:ea typeface="Arial" panose="020B0604020202020204" pitchFamily="34" charset="0"/>
                <a:cs typeface="Arial" panose="020B0604020202020204" pitchFamily="34" charset="0"/>
              </a:rPr>
            </a:br>
            <a:r>
              <a:rPr lang="en-US" altLang="en-US" dirty="0">
                <a:latin typeface="Garamond" panose="02020404030301010803" pitchFamily="18" charset="0"/>
                <a:ea typeface="Arial" panose="020B0604020202020204" pitchFamily="34" charset="0"/>
                <a:cs typeface="Arial" panose="020B0604020202020204" pitchFamily="34" charset="0"/>
              </a:rPr>
              <a:t>CONNECTIONS ARE BUSINESS</a:t>
            </a:r>
            <a:br>
              <a:rPr lang="en-US" altLang="en-US" dirty="0">
                <a:latin typeface="Garamond" panose="02020404030301010803" pitchFamily="18" charset="0"/>
                <a:ea typeface="Arial" panose="020B0604020202020204" pitchFamily="34" charset="0"/>
                <a:cs typeface="Arial" panose="020B0604020202020204" pitchFamily="34" charset="0"/>
              </a:rPr>
            </a:br>
            <a:r>
              <a:rPr lang="en-US" altLang="en-US" dirty="0">
                <a:latin typeface="Garamond" panose="02020404030301010803" pitchFamily="18" charset="0"/>
                <a:ea typeface="Arial" panose="020B0604020202020204" pitchFamily="34" charset="0"/>
                <a:cs typeface="Arial" panose="020B0604020202020204" pitchFamily="34" charset="0"/>
              </a:rPr>
              <a:t>PLEASE CONNECT WITH ME ON LINKEDIN:</a:t>
            </a:r>
            <a:br>
              <a:rPr lang="en-US" altLang="en-US" dirty="0">
                <a:latin typeface="Garamond" panose="02020404030301010803" pitchFamily="18" charset="0"/>
                <a:ea typeface="Arial" panose="020B0604020202020204" pitchFamily="34" charset="0"/>
                <a:cs typeface="Arial" panose="020B0604020202020204" pitchFamily="34" charset="0"/>
              </a:rPr>
            </a:br>
            <a:r>
              <a:rPr lang="en-US" altLang="en-US" dirty="0">
                <a:latin typeface="Garamond" panose="02020404030301010803" pitchFamily="18" charset="0"/>
                <a:ea typeface="Arial" panose="020B0604020202020204" pitchFamily="34" charset="0"/>
                <a:cs typeface="Arial" panose="020B0604020202020204" pitchFamily="34" charset="0"/>
              </a:rPr>
              <a:t>OLIVER MASSMANN</a:t>
            </a:r>
            <a:r>
              <a:rPr lang="en-US" altLang="en-US" b="0" dirty="0">
                <a:latin typeface="Garamond" panose="02020404030301010803" pitchFamily="18" charset="0"/>
                <a:ea typeface="Arial" panose="020B0604020202020204" pitchFamily="34" charset="0"/>
                <a:cs typeface="Arial" panose="020B0604020202020204" pitchFamily="34" charset="0"/>
              </a:rPr>
              <a:t/>
            </a:r>
            <a:br>
              <a:rPr lang="en-US" altLang="en-US" b="0" dirty="0">
                <a:latin typeface="Garamond" panose="02020404030301010803" pitchFamily="18" charset="0"/>
                <a:ea typeface="Arial" panose="020B0604020202020204" pitchFamily="34" charset="0"/>
                <a:cs typeface="Arial" panose="020B0604020202020204" pitchFamily="34" charset="0"/>
              </a:rPr>
            </a:br>
            <a:r>
              <a:rPr lang="en-US" altLang="en-US" b="0" dirty="0">
                <a:latin typeface="Garamond" panose="02020404030301010803" pitchFamily="18" charset="0"/>
                <a:ea typeface="Arial" panose="020B0604020202020204" pitchFamily="34" charset="0"/>
                <a:cs typeface="Arial" panose="020B0604020202020204" pitchFamily="34" charset="0"/>
              </a:rPr>
              <a:t/>
            </a:r>
            <a:br>
              <a:rPr lang="en-US" altLang="en-US" b="0" dirty="0">
                <a:latin typeface="Garamond" panose="02020404030301010803" pitchFamily="18" charset="0"/>
                <a:ea typeface="Arial" panose="020B0604020202020204" pitchFamily="34" charset="0"/>
                <a:cs typeface="Arial" panose="020B0604020202020204" pitchFamily="34" charset="0"/>
              </a:rPr>
            </a:br>
            <a:endParaRPr lang="en-US" altLang="en-US" dirty="0">
              <a:latin typeface="Garamond" panose="02020404030301010803" pitchFamily="18" charset="0"/>
              <a:ea typeface="Arial" panose="020B0604020202020204" pitchFamily="34" charset="0"/>
              <a:cs typeface="Arial" panose="020B0604020202020204" pitchFamily="34" charset="0"/>
            </a:endParaRPr>
          </a:p>
        </p:txBody>
      </p:sp>
      <p:sp>
        <p:nvSpPr>
          <p:cNvPr id="39939" name="Slide Number Placeholder 2"/>
          <p:cNvSpPr txBox="1">
            <a:spLocks noGrp="1"/>
          </p:cNvSpPr>
          <p:nvPr>
            <p:ph type="sldNum" sz="quarter" idx="10"/>
          </p:nvPr>
        </p:nvSpPr>
        <p:spPr>
          <a:noFill/>
          <a:ln>
            <a:noFill/>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fld id="{9A0DB2DC-4C9A-4742-B13C-FB6460FD3503}" type="slidenum">
              <a:rPr lang="en-US" altLang="vi-VN" sz="1000">
                <a:solidFill>
                  <a:srgbClr val="203C6A"/>
                </a:solidFill>
              </a:rPr>
              <a:t>10</a:t>
            </a:fld>
            <a:endParaRPr lang="en-US" altLang="vi-VN" sz="1000" dirty="0">
              <a:solidFill>
                <a:srgbClr val="203C6A"/>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52400" y="3657600"/>
            <a:ext cx="8593138" cy="865188"/>
          </a:xfrm>
        </p:spPr>
        <p:txBody>
          <a:bodyPr vert="horz" wrap="square" lIns="91440" tIns="45720" rIns="91440" bIns="45720" anchor="ctr"/>
          <a:lstStyle/>
          <a:p>
            <a:pPr algn="r"/>
            <a:r>
              <a:rPr lang="en-US" altLang="en-US" dirty="0">
                <a:latin typeface="Garamond" panose="02020404030301010803" pitchFamily="18" charset="0"/>
                <a:ea typeface="Arial" panose="020B0604020202020204" pitchFamily="34" charset="0"/>
                <a:cs typeface="Arial" panose="020B0604020202020204" pitchFamily="34" charset="0"/>
              </a:rPr>
              <a:t>WHEREVER YOU ARE - BE ALL THERE</a:t>
            </a:r>
            <a:br>
              <a:rPr lang="en-US" altLang="en-US" dirty="0">
                <a:latin typeface="Garamond" panose="02020404030301010803" pitchFamily="18" charset="0"/>
                <a:ea typeface="Arial" panose="020B0604020202020204" pitchFamily="34" charset="0"/>
                <a:cs typeface="Arial" panose="020B0604020202020204" pitchFamily="34" charset="0"/>
              </a:rPr>
            </a:br>
            <a:r>
              <a:rPr lang="en-US" altLang="en-US" dirty="0">
                <a:latin typeface="Garamond" panose="02020404030301010803" pitchFamily="18" charset="0"/>
                <a:ea typeface="Arial" panose="020B0604020202020204" pitchFamily="34" charset="0"/>
                <a:cs typeface="Arial" panose="020B0604020202020204" pitchFamily="34" charset="0"/>
              </a:rPr>
              <a:t/>
            </a:r>
            <a:br>
              <a:rPr lang="en-US" altLang="en-US" dirty="0">
                <a:latin typeface="Garamond" panose="02020404030301010803" pitchFamily="18" charset="0"/>
                <a:ea typeface="Arial" panose="020B0604020202020204" pitchFamily="34" charset="0"/>
                <a:cs typeface="Arial" panose="020B0604020202020204" pitchFamily="34" charset="0"/>
              </a:rPr>
            </a:br>
            <a:r>
              <a:rPr lang="en-US" altLang="en-US" i="1" dirty="0">
                <a:latin typeface="Garamond" panose="02020404030301010803" pitchFamily="18" charset="0"/>
                <a:ea typeface="Arial" panose="020B0604020202020204" pitchFamily="34" charset="0"/>
                <a:cs typeface="Arial" panose="020B0604020202020204" pitchFamily="34" charset="0"/>
              </a:rPr>
              <a:t>Jim Elliot</a:t>
            </a:r>
            <a:r>
              <a:rPr lang="en-US" altLang="en-US" b="0" dirty="0">
                <a:latin typeface="Arial" panose="020B0604020202020204" pitchFamily="34" charset="0"/>
                <a:ea typeface="Arial" panose="020B0604020202020204" pitchFamily="34" charset="0"/>
                <a:cs typeface="Arial" panose="020B0604020202020204" pitchFamily="34" charset="0"/>
              </a:rPr>
              <a:t/>
            </a:r>
            <a:br>
              <a:rPr lang="en-US" altLang="en-US" b="0" dirty="0">
                <a:latin typeface="Arial" panose="020B0604020202020204" pitchFamily="34" charset="0"/>
                <a:ea typeface="Arial" panose="020B0604020202020204" pitchFamily="34" charset="0"/>
                <a:cs typeface="Arial" panose="020B0604020202020204" pitchFamily="34" charset="0"/>
              </a:rPr>
            </a:br>
            <a:r>
              <a:rPr lang="en-US" altLang="en-US" b="0" dirty="0">
                <a:latin typeface="Arial" panose="020B0604020202020204" pitchFamily="34" charset="0"/>
                <a:ea typeface="Arial" panose="020B0604020202020204" pitchFamily="34" charset="0"/>
                <a:cs typeface="Arial" panose="020B0604020202020204" pitchFamily="34" charset="0"/>
              </a:rPr>
              <a:t/>
            </a:r>
            <a:br>
              <a:rPr lang="en-US" altLang="en-US" b="0" dirty="0">
                <a:latin typeface="Arial" panose="020B0604020202020204" pitchFamily="34" charset="0"/>
                <a:ea typeface="Arial" panose="020B0604020202020204" pitchFamily="34" charset="0"/>
                <a:cs typeface="Arial" panose="020B0604020202020204" pitchFamily="34" charset="0"/>
              </a:rPr>
            </a:br>
            <a:endParaRPr lang="en-US" altLang="en-US" dirty="0">
              <a:latin typeface="Arial" panose="020B0604020202020204" pitchFamily="34" charset="0"/>
              <a:ea typeface="Arial" panose="020B0604020202020204" pitchFamily="34" charset="0"/>
              <a:cs typeface="Arial" panose="020B0604020202020204" pitchFamily="34" charset="0"/>
            </a:endParaRPr>
          </a:p>
        </p:txBody>
      </p:sp>
      <p:sp>
        <p:nvSpPr>
          <p:cNvPr id="40963" name="Slide Number Placeholder 2"/>
          <p:cNvSpPr txBox="1">
            <a:spLocks noGrp="1"/>
          </p:cNvSpPr>
          <p:nvPr>
            <p:ph type="sldNum" sz="quarter" idx="10"/>
          </p:nvPr>
        </p:nvSpPr>
        <p:spPr>
          <a:noFill/>
          <a:ln>
            <a:noFill/>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fld id="{9A0DB2DC-4C9A-4742-B13C-FB6460FD3503}" type="slidenum">
              <a:rPr lang="en-US" altLang="vi-VN" sz="1000">
                <a:solidFill>
                  <a:srgbClr val="203C6A"/>
                </a:solidFill>
              </a:rPr>
              <a:t>11</a:t>
            </a:fld>
            <a:endParaRPr lang="en-US" altLang="vi-VN" sz="1000" dirty="0">
              <a:solidFill>
                <a:srgbClr val="203C6A"/>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79413" y="1068388"/>
            <a:ext cx="8596312" cy="868362"/>
          </a:xfrm>
        </p:spPr>
        <p:txBody>
          <a:bodyPr vert="horz" wrap="square" lIns="91440" tIns="45720" rIns="91440" bIns="45720" anchor="ctr"/>
          <a:lstStyle/>
          <a:p>
            <a:pPr algn="ctr" eaLnBrk="1" hangingPunct="1"/>
            <a:r>
              <a:rPr lang="en-US" altLang="vi-VN" dirty="0">
                <a:latin typeface="Garamond" panose="02020404030301010803" pitchFamily="18" charset="0"/>
                <a:ea typeface="Arial" panose="020B0604020202020204" pitchFamily="34" charset="0"/>
                <a:cs typeface="Arial" panose="020B0604020202020204" pitchFamily="34" charset="0"/>
              </a:rPr>
              <a:t>DUANE MORRIS VIETNAM LLC</a:t>
            </a:r>
          </a:p>
        </p:txBody>
      </p:sp>
      <p:sp>
        <p:nvSpPr>
          <p:cNvPr id="41987" name="Content Placeholder 2"/>
          <p:cNvSpPr>
            <a:spLocks noGrp="1"/>
          </p:cNvSpPr>
          <p:nvPr>
            <p:ph idx="1"/>
          </p:nvPr>
        </p:nvSpPr>
        <p:spPr>
          <a:xfrm>
            <a:off x="379413" y="1995488"/>
            <a:ext cx="8577262" cy="4479925"/>
          </a:xfrm>
        </p:spPr>
        <p:txBody>
          <a:bodyPr vert="horz" wrap="square" lIns="91440" tIns="45720" rIns="91440" bIns="45720" anchor="t"/>
          <a:lstStyle/>
          <a:p>
            <a:pPr algn="ctr" eaLnBrk="1" hangingPunct="1">
              <a:lnSpc>
                <a:spcPct val="90000"/>
              </a:lnSpc>
              <a:buFont typeface="Times New Roman" panose="02020603050405020304" pitchFamily="18" charset="0"/>
              <a:buNone/>
            </a:pPr>
            <a:endParaRPr lang="en-US" altLang="vi-VN" sz="1400" b="1" dirty="0">
              <a:latin typeface="Arial" panose="020B0604020202020204" pitchFamily="34" charset="0"/>
              <a:ea typeface="Arial" panose="020B0604020202020204" pitchFamily="34" charset="0"/>
              <a:cs typeface="Arial" panose="020B0604020202020204" pitchFamily="34" charset="0"/>
            </a:endParaRPr>
          </a:p>
          <a:p>
            <a:pPr algn="ctr" eaLnBrk="1" hangingPunct="1">
              <a:lnSpc>
                <a:spcPct val="90000"/>
              </a:lnSpc>
              <a:buFont typeface="Times New Roman" panose="02020603050405020304" pitchFamily="18" charset="0"/>
              <a:buNone/>
            </a:pPr>
            <a:r>
              <a:rPr lang="en-US" altLang="vi-VN" sz="2400" b="1" dirty="0">
                <a:latin typeface="Garamond" panose="02020404030301010803" pitchFamily="18" charset="0"/>
                <a:ea typeface="Arial" panose="020B0604020202020204" pitchFamily="34" charset="0"/>
                <a:cs typeface="Arial" panose="020B0604020202020204" pitchFamily="34" charset="0"/>
              </a:rPr>
              <a:t>Thank you very much!</a:t>
            </a:r>
          </a:p>
          <a:p>
            <a:pPr algn="ctr" eaLnBrk="1" hangingPunct="1">
              <a:lnSpc>
                <a:spcPct val="90000"/>
              </a:lnSpc>
              <a:buFontTx/>
            </a:pPr>
            <a:endParaRPr lang="en-US" altLang="vi-VN" sz="1800" dirty="0">
              <a:latin typeface="Garamond" panose="02020404030301010803" pitchFamily="18" charset="0"/>
              <a:ea typeface="Arial" panose="020B0604020202020204" pitchFamily="34" charset="0"/>
              <a:cs typeface="Arial" panose="020B0604020202020204" pitchFamily="34" charset="0"/>
            </a:endParaRPr>
          </a:p>
          <a:p>
            <a:pPr eaLnBrk="1" hangingPunct="1">
              <a:lnSpc>
                <a:spcPct val="90000"/>
              </a:lnSpc>
              <a:buFont typeface="Times New Roman" panose="02020603050405020304" pitchFamily="18" charset="0"/>
              <a:buNone/>
            </a:pPr>
            <a:r>
              <a:rPr lang="en-US" altLang="vi-VN" sz="2000" b="1" dirty="0">
                <a:latin typeface="Garamond" panose="02020404030301010803" pitchFamily="18" charset="0"/>
                <a:ea typeface="Arial" panose="020B0604020202020204" pitchFamily="34" charset="0"/>
                <a:cs typeface="Arial" panose="020B0604020202020204" pitchFamily="34" charset="0"/>
              </a:rPr>
              <a:t>HANOI OFFICE</a:t>
            </a:r>
            <a:r>
              <a:rPr lang="en-US" altLang="vi-VN" sz="1800" b="1" dirty="0">
                <a:latin typeface="Garamond" panose="02020404030301010803" pitchFamily="18" charset="0"/>
                <a:ea typeface="Arial" panose="020B0604020202020204" pitchFamily="34" charset="0"/>
                <a:cs typeface="Arial" panose="020B0604020202020204" pitchFamily="34" charset="0"/>
              </a:rPr>
              <a:t>			</a:t>
            </a:r>
            <a:r>
              <a:rPr lang="en-US" altLang="vi-VN" sz="2000" b="1" dirty="0">
                <a:latin typeface="Garamond" panose="02020404030301010803" pitchFamily="18" charset="0"/>
                <a:ea typeface="Arial" panose="020B0604020202020204" pitchFamily="34" charset="0"/>
                <a:cs typeface="Arial" panose="020B0604020202020204" pitchFamily="34" charset="0"/>
              </a:rPr>
              <a:t>HO CHI MINH CITY OFFICE</a:t>
            </a:r>
          </a:p>
          <a:p>
            <a:pPr eaLnBrk="1" hangingPunct="1">
              <a:lnSpc>
                <a:spcPct val="90000"/>
              </a:lnSpc>
              <a:buFont typeface="Times New Roman" panose="02020603050405020304" pitchFamily="18" charset="0"/>
              <a:buNone/>
            </a:pPr>
            <a:endParaRPr lang="en-US" altLang="vi-VN" sz="1800" b="1" dirty="0">
              <a:latin typeface="Garamond" panose="02020404030301010803" pitchFamily="18" charset="0"/>
              <a:ea typeface="Arial" panose="020B0604020202020204" pitchFamily="34" charset="0"/>
              <a:cs typeface="Arial" panose="020B0604020202020204" pitchFamily="34" charset="0"/>
            </a:endParaRPr>
          </a:p>
          <a:p>
            <a:pPr eaLnBrk="1" hangingPunct="1">
              <a:lnSpc>
                <a:spcPct val="90000"/>
              </a:lnSpc>
              <a:buFont typeface="Times New Roman" panose="02020603050405020304" pitchFamily="18" charset="0"/>
              <a:buNone/>
            </a:pPr>
            <a:r>
              <a:rPr lang="en-US" altLang="vi-VN" sz="1800" b="1" dirty="0">
                <a:latin typeface="Garamond" panose="02020404030301010803" pitchFamily="18" charset="0"/>
                <a:ea typeface="Arial" panose="020B0604020202020204" pitchFamily="34" charset="0"/>
                <a:cs typeface="Arial" panose="020B0604020202020204" pitchFamily="34" charset="0"/>
              </a:rPr>
              <a:t>Pacific Place, Unit V1307/08, 13</a:t>
            </a:r>
            <a:r>
              <a:rPr lang="en-US" altLang="vi-VN" sz="1800" b="1" baseline="30000" dirty="0">
                <a:latin typeface="Garamond" panose="02020404030301010803" pitchFamily="18" charset="0"/>
                <a:ea typeface="Arial" panose="020B0604020202020204" pitchFamily="34" charset="0"/>
                <a:cs typeface="Arial" panose="020B0604020202020204" pitchFamily="34" charset="0"/>
              </a:rPr>
              <a:t>th</a:t>
            </a:r>
            <a:r>
              <a:rPr lang="en-US" altLang="vi-VN" sz="1800" b="1" dirty="0">
                <a:latin typeface="Garamond" panose="02020404030301010803" pitchFamily="18" charset="0"/>
                <a:ea typeface="Arial" panose="020B0604020202020204" pitchFamily="34" charset="0"/>
                <a:cs typeface="Arial" panose="020B0604020202020204" pitchFamily="34" charset="0"/>
              </a:rPr>
              <a:t> Floor, 	Suite 1503/04, Saigon Tower 	</a:t>
            </a:r>
          </a:p>
          <a:p>
            <a:pPr eaLnBrk="1" hangingPunct="1">
              <a:lnSpc>
                <a:spcPct val="90000"/>
              </a:lnSpc>
              <a:buFont typeface="Times New Roman" panose="02020603050405020304" pitchFamily="18" charset="0"/>
              <a:buNone/>
            </a:pPr>
            <a:r>
              <a:rPr lang="en-US" altLang="vi-VN" sz="1800" b="1" dirty="0">
                <a:latin typeface="Garamond" panose="02020404030301010803" pitchFamily="18" charset="0"/>
                <a:ea typeface="Arial" panose="020B0604020202020204" pitchFamily="34" charset="0"/>
                <a:cs typeface="Arial" panose="020B0604020202020204" pitchFamily="34" charset="0"/>
              </a:rPr>
              <a:t>83B Ly Thuong Kiet, Hoan Kiem District	29 Le Duan Street, District 1</a:t>
            </a:r>
          </a:p>
          <a:p>
            <a:pPr eaLnBrk="1" hangingPunct="1">
              <a:lnSpc>
                <a:spcPct val="90000"/>
              </a:lnSpc>
              <a:buFont typeface="Times New Roman" panose="02020603050405020304" pitchFamily="18" charset="0"/>
              <a:buNone/>
            </a:pPr>
            <a:r>
              <a:rPr lang="en-US" altLang="vi-VN" sz="1800" b="1" dirty="0">
                <a:latin typeface="Garamond" panose="02020404030301010803" pitchFamily="18" charset="0"/>
                <a:ea typeface="Arial" panose="020B0604020202020204" pitchFamily="34" charset="0"/>
                <a:cs typeface="Arial" panose="020B0604020202020204" pitchFamily="34" charset="0"/>
              </a:rPr>
              <a:t>Hanoi, Vietnam				Ho Chi Minh City, Vietnam</a:t>
            </a:r>
          </a:p>
          <a:p>
            <a:pPr eaLnBrk="1" hangingPunct="1">
              <a:lnSpc>
                <a:spcPct val="90000"/>
              </a:lnSpc>
              <a:buFont typeface="Times New Roman" panose="02020603050405020304" pitchFamily="18" charset="0"/>
              <a:buNone/>
            </a:pPr>
            <a:r>
              <a:rPr lang="en-US" altLang="vi-VN" sz="1800" b="1" dirty="0">
                <a:latin typeface="Garamond" panose="02020404030301010803" pitchFamily="18" charset="0"/>
                <a:ea typeface="Arial" panose="020B0604020202020204" pitchFamily="34" charset="0"/>
                <a:cs typeface="Arial" panose="020B0604020202020204" pitchFamily="34" charset="0"/>
              </a:rPr>
              <a:t>Tel.:  +84 </a:t>
            </a:r>
            <a:r>
              <a:rPr lang="en-US" altLang="vi-VN" sz="1800" b="1" dirty="0" smtClean="0">
                <a:latin typeface="Garamond" panose="02020404030301010803" pitchFamily="18" charset="0"/>
                <a:ea typeface="Arial" panose="020B0604020202020204" pitchFamily="34" charset="0"/>
                <a:cs typeface="Arial" panose="020B0604020202020204" pitchFamily="34" charset="0"/>
              </a:rPr>
              <a:t>24 3946 2200</a:t>
            </a:r>
            <a:r>
              <a:rPr lang="en-US" altLang="vi-VN" sz="1800" b="1" dirty="0">
                <a:latin typeface="Garamond" panose="02020404030301010803" pitchFamily="18" charset="0"/>
                <a:ea typeface="Arial" panose="020B0604020202020204" pitchFamily="34" charset="0"/>
                <a:cs typeface="Arial" panose="020B0604020202020204" pitchFamily="34" charset="0"/>
              </a:rPr>
              <a:t>			Tel.:  +84 </a:t>
            </a:r>
            <a:r>
              <a:rPr lang="en-US" altLang="vi-VN" sz="1800" b="1" dirty="0" smtClean="0">
                <a:latin typeface="Garamond" panose="02020404030301010803" pitchFamily="18" charset="0"/>
                <a:ea typeface="Arial" panose="020B0604020202020204" pitchFamily="34" charset="0"/>
                <a:cs typeface="Arial" panose="020B0604020202020204" pitchFamily="34" charset="0"/>
              </a:rPr>
              <a:t>28 </a:t>
            </a:r>
            <a:r>
              <a:rPr lang="en-US" altLang="vi-VN" sz="1800" b="1" dirty="0">
                <a:latin typeface="Garamond" panose="02020404030301010803" pitchFamily="18" charset="0"/>
                <a:ea typeface="Arial" panose="020B0604020202020204" pitchFamily="34" charset="0"/>
                <a:cs typeface="Arial" panose="020B0604020202020204" pitchFamily="34" charset="0"/>
              </a:rPr>
              <a:t>3824 0240</a:t>
            </a:r>
          </a:p>
          <a:p>
            <a:pPr eaLnBrk="1" hangingPunct="1">
              <a:lnSpc>
                <a:spcPct val="90000"/>
              </a:lnSpc>
              <a:buFont typeface="Times New Roman" panose="02020603050405020304" pitchFamily="18" charset="0"/>
              <a:buNone/>
            </a:pPr>
            <a:r>
              <a:rPr lang="en-US" altLang="vi-VN" sz="1800" b="1" dirty="0">
                <a:latin typeface="Garamond" panose="02020404030301010803" pitchFamily="18" charset="0"/>
                <a:ea typeface="Arial" panose="020B0604020202020204" pitchFamily="34" charset="0"/>
                <a:cs typeface="Arial" panose="020B0604020202020204" pitchFamily="34" charset="0"/>
              </a:rPr>
              <a:t>Fax:  +84 </a:t>
            </a:r>
            <a:r>
              <a:rPr lang="en-US" altLang="vi-VN" sz="1800" b="1" dirty="0" smtClean="0">
                <a:latin typeface="Garamond" panose="02020404030301010803" pitchFamily="18" charset="0"/>
                <a:ea typeface="Arial" panose="020B0604020202020204" pitchFamily="34" charset="0"/>
                <a:cs typeface="Arial" panose="020B0604020202020204" pitchFamily="34" charset="0"/>
              </a:rPr>
              <a:t>24 </a:t>
            </a:r>
            <a:r>
              <a:rPr lang="en-US" altLang="vi-VN" sz="1800" b="1" dirty="0">
                <a:latin typeface="Garamond" panose="02020404030301010803" pitchFamily="18" charset="0"/>
                <a:ea typeface="Arial" panose="020B0604020202020204" pitchFamily="34" charset="0"/>
                <a:cs typeface="Arial" panose="020B0604020202020204" pitchFamily="34" charset="0"/>
              </a:rPr>
              <a:t>3946 1311			Fax:  +84 </a:t>
            </a:r>
            <a:r>
              <a:rPr lang="en-US" altLang="vi-VN" sz="1800" b="1" dirty="0" smtClean="0">
                <a:latin typeface="Garamond" panose="02020404030301010803" pitchFamily="18" charset="0"/>
                <a:ea typeface="Arial" panose="020B0604020202020204" pitchFamily="34" charset="0"/>
                <a:cs typeface="Arial" panose="020B0604020202020204" pitchFamily="34" charset="0"/>
              </a:rPr>
              <a:t>28 </a:t>
            </a:r>
            <a:r>
              <a:rPr lang="en-US" altLang="vi-VN" sz="1800" b="1" dirty="0">
                <a:latin typeface="Garamond" panose="02020404030301010803" pitchFamily="18" charset="0"/>
                <a:ea typeface="Arial" panose="020B0604020202020204" pitchFamily="34" charset="0"/>
                <a:cs typeface="Arial" panose="020B0604020202020204" pitchFamily="34" charset="0"/>
              </a:rPr>
              <a:t>3824 0241</a:t>
            </a:r>
          </a:p>
          <a:p>
            <a:pPr algn="ctr" eaLnBrk="1" hangingPunct="1">
              <a:buNone/>
            </a:pPr>
            <a:r>
              <a:rPr lang="en-US" altLang="vi-VN" sz="1800" b="1" dirty="0">
                <a:latin typeface="Garamond" panose="02020404030301010803" pitchFamily="18" charset="0"/>
                <a:ea typeface="Arial" panose="020B0604020202020204" pitchFamily="34" charset="0"/>
                <a:cs typeface="Arial" panose="020B0604020202020204" pitchFamily="34" charset="0"/>
              </a:rPr>
              <a:t>Contact email:</a:t>
            </a:r>
          </a:p>
          <a:p>
            <a:pPr algn="ctr" eaLnBrk="1" hangingPunct="1">
              <a:buNone/>
            </a:pPr>
            <a:r>
              <a:rPr lang="en-US" altLang="vi-VN" sz="2400" b="1" dirty="0">
                <a:latin typeface="Garamond" panose="02020404030301010803" pitchFamily="18" charset="0"/>
                <a:ea typeface="Arial" panose="020B0604020202020204" pitchFamily="34" charset="0"/>
                <a:cs typeface="Arial" panose="020B0604020202020204" pitchFamily="34" charset="0"/>
              </a:rPr>
              <a:t>omassmann@duanemorris.com</a:t>
            </a:r>
          </a:p>
          <a:p>
            <a:pPr algn="ctr" eaLnBrk="1" hangingPunct="1">
              <a:buNone/>
            </a:pPr>
            <a:endParaRPr lang="en-US" altLang="vi-VN" sz="1400" dirty="0">
              <a:latin typeface="Arial" panose="020B0604020202020204" pitchFamily="34" charset="0"/>
              <a:ea typeface="Arial" panose="020B0604020202020204" pitchFamily="34" charset="0"/>
              <a:cs typeface="Arial" panose="020B0604020202020204" pitchFamily="34" charset="0"/>
            </a:endParaRPr>
          </a:p>
          <a:p>
            <a:pPr eaLnBrk="1" hangingPunct="1">
              <a:buNone/>
            </a:pPr>
            <a:endParaRPr lang="en-US" altLang="vi-VN" sz="1400" dirty="0">
              <a:latin typeface="Arial" panose="020B0604020202020204" pitchFamily="34" charset="0"/>
              <a:ea typeface="Arial" panose="020B0604020202020204" pitchFamily="34" charset="0"/>
              <a:cs typeface="Arial" panose="020B0604020202020204" pitchFamily="34" charset="0"/>
            </a:endParaRPr>
          </a:p>
        </p:txBody>
      </p:sp>
      <p:sp>
        <p:nvSpPr>
          <p:cNvPr id="41988" name="Slide Number Placeholder 3"/>
          <p:cNvSpPr txBox="1">
            <a:spLocks noGrp="1"/>
          </p:cNvSpPr>
          <p:nvPr>
            <p:ph type="sldNum" sz="quarter" idx="10"/>
          </p:nvPr>
        </p:nvSpPr>
        <p:spPr>
          <a:noFill/>
          <a:ln>
            <a:noFill/>
          </a:ln>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1" hangingPunct="1"/>
            <a:fld id="{9A0DB2DC-4C9A-4742-B13C-FB6460FD3503}" type="slidenum">
              <a:rPr lang="en-US" altLang="vi-VN" sz="1000">
                <a:solidFill>
                  <a:srgbClr val="203C6A"/>
                </a:solidFill>
              </a:rPr>
              <a:t>12</a:t>
            </a:fld>
            <a:endParaRPr lang="en-US" altLang="vi-VN" sz="1000" dirty="0">
              <a:solidFill>
                <a:srgbClr val="203C6A"/>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25196" y="994822"/>
            <a:ext cx="8596312" cy="761999"/>
          </a:xfrm>
        </p:spPr>
        <p:txBody>
          <a:bodyPr vert="horz" wrap="square" lIns="91440" tIns="45720" rIns="91440" bIns="45720" anchor="ctr"/>
          <a:lstStyle/>
          <a:p>
            <a:r>
              <a:rPr lang="en-AU" altLang="en-US" dirty="0" smtClean="0">
                <a:latin typeface="Garamond" panose="02020404030301010803" pitchFamily="18" charset="0"/>
                <a:ea typeface="Arial" panose="020B0604020202020204" pitchFamily="34" charset="0"/>
                <a:cs typeface="Arial" panose="020B0604020202020204" pitchFamily="34" charset="0"/>
              </a:rPr>
              <a:t>Power Development Plan 8</a:t>
            </a:r>
            <a:endParaRPr lang="en-AU" altLang="en-US" dirty="0">
              <a:latin typeface="Garamond" panose="02020404030301010803" pitchFamily="18" charset="0"/>
              <a:ea typeface="Arial" panose="020B0604020202020204" pitchFamily="34" charset="0"/>
              <a:cs typeface="Arial" panose="020B0604020202020204" pitchFamily="34" charset="0"/>
            </a:endParaRPr>
          </a:p>
        </p:txBody>
      </p:sp>
      <p:sp>
        <p:nvSpPr>
          <p:cNvPr id="14339" name="Content Placeholder 2"/>
          <p:cNvSpPr>
            <a:spLocks noGrp="1"/>
          </p:cNvSpPr>
          <p:nvPr>
            <p:ph idx="1"/>
          </p:nvPr>
        </p:nvSpPr>
        <p:spPr>
          <a:xfrm>
            <a:off x="295969" y="1759953"/>
            <a:ext cx="5237162" cy="4359275"/>
          </a:xfrm>
        </p:spPr>
        <p:txBody>
          <a:bodyPr vert="horz" wrap="square" lIns="91440" tIns="45720" rIns="91440" bIns="45720" anchor="t"/>
          <a:lstStyle/>
          <a:p>
            <a:pPr algn="just"/>
            <a:r>
              <a:rPr lang="en-US" altLang="en-US" sz="1900" dirty="0" smtClean="0">
                <a:latin typeface="Garamond" panose="02020404030301010803" pitchFamily="18" charset="0"/>
              </a:rPr>
              <a:t>The Power Development Plan 8 was approved on 15 May 2023 under Decision No. 500/QD-</a:t>
            </a:r>
            <a:r>
              <a:rPr lang="en-US" altLang="en-US" sz="1900" dirty="0" err="1" smtClean="0">
                <a:latin typeface="Garamond" panose="02020404030301010803" pitchFamily="18" charset="0"/>
              </a:rPr>
              <a:t>TTg</a:t>
            </a:r>
            <a:r>
              <a:rPr lang="en-US" altLang="en-US" sz="1900" dirty="0" smtClean="0">
                <a:latin typeface="Garamond" panose="02020404030301010803" pitchFamily="18" charset="0"/>
              </a:rPr>
              <a:t>.</a:t>
            </a:r>
          </a:p>
          <a:p>
            <a:pPr algn="just"/>
            <a:r>
              <a:rPr lang="en-US" altLang="en-US" sz="1900" dirty="0">
                <a:latin typeface="Garamond" panose="02020404030301010803" pitchFamily="18" charset="0"/>
              </a:rPr>
              <a:t>PDP8 sets out the goal of ensuring national energy security for Vietnam by 2050 to meet the target of socio-economic development with an average GDP growth rate of about 7%/year in the period of 2021-2030; 6.5%-7.5%/year for the period 2031-2050</a:t>
            </a:r>
            <a:r>
              <a:rPr lang="en-US" altLang="en-US" sz="1900" dirty="0" smtClean="0">
                <a:latin typeface="Garamond" panose="02020404030301010803" pitchFamily="18" charset="0"/>
              </a:rPr>
              <a:t>.</a:t>
            </a:r>
          </a:p>
          <a:p>
            <a:pPr algn="just"/>
            <a:r>
              <a:rPr lang="en-US" altLang="en-US" sz="1900" dirty="0">
                <a:latin typeface="Garamond" panose="02020404030301010803" pitchFamily="18" charset="0"/>
              </a:rPr>
              <a:t>The goal is to achieve a renewable energy ratio of 47% according to the commitment on equitable energy transition with Vietnam (JETP). With an orientation to 2050, the ratio of renewable energy is expected to be up to 67.5 - 71.5%.</a:t>
            </a:r>
          </a:p>
        </p:txBody>
      </p:sp>
      <p:sp>
        <p:nvSpPr>
          <p:cNvPr id="14340" name="Slide Number Placeholder 3"/>
          <p:cNvSpPr txBox="1">
            <a:spLocks noGrp="1"/>
          </p:cNvSpPr>
          <p:nvPr>
            <p:ph type="sldNum" sz="quarter" idx="10"/>
          </p:nvPr>
        </p:nvSpPr>
        <p:spPr>
          <a:noFill/>
          <a:ln>
            <a:noFill/>
          </a:ln>
        </p:spPr>
        <p:txBody>
          <a:bodyPr/>
          <a:lstStyle/>
          <a:p>
            <a:pPr marL="0" indent="0" eaLnBrk="1" hangingPunct="1">
              <a:spcBef>
                <a:spcPct val="0"/>
              </a:spcBef>
              <a:buFontTx/>
              <a:buNone/>
            </a:pPr>
            <a:fld id="{9A0DB2DC-4C9A-4742-B13C-FB6460FD3503}" type="slidenum">
              <a:rPr lang="en-US" altLang="vi-VN" sz="1000"/>
              <a:t>2</a:t>
            </a:fld>
            <a:endParaRPr lang="en-US" altLang="vi-VN" sz="10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2600" y="1757864"/>
            <a:ext cx="3338031" cy="2814135"/>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25196" y="994822"/>
            <a:ext cx="8596312" cy="761999"/>
          </a:xfrm>
        </p:spPr>
        <p:txBody>
          <a:bodyPr vert="horz" wrap="square" lIns="91440" tIns="45720" rIns="91440" bIns="45720" anchor="ctr"/>
          <a:lstStyle/>
          <a:p>
            <a:r>
              <a:rPr lang="en-AU" altLang="en-US" dirty="0" smtClean="0">
                <a:latin typeface="Garamond" panose="02020404030301010803" pitchFamily="18" charset="0"/>
                <a:ea typeface="Arial" panose="020B0604020202020204" pitchFamily="34" charset="0"/>
                <a:cs typeface="Arial" panose="020B0604020202020204" pitchFamily="34" charset="0"/>
              </a:rPr>
              <a:t>Power Development Plan 8 (cont.)</a:t>
            </a:r>
            <a:endParaRPr lang="en-AU" altLang="en-US" dirty="0">
              <a:latin typeface="Garamond" panose="02020404030301010803" pitchFamily="18" charset="0"/>
              <a:ea typeface="Arial" panose="020B0604020202020204" pitchFamily="34" charset="0"/>
              <a:cs typeface="Arial" panose="020B0604020202020204" pitchFamily="34" charset="0"/>
            </a:endParaRPr>
          </a:p>
        </p:txBody>
      </p:sp>
      <p:sp>
        <p:nvSpPr>
          <p:cNvPr id="14339" name="Content Placeholder 2"/>
          <p:cNvSpPr>
            <a:spLocks noGrp="1"/>
          </p:cNvSpPr>
          <p:nvPr>
            <p:ph idx="1"/>
          </p:nvPr>
        </p:nvSpPr>
        <p:spPr>
          <a:xfrm>
            <a:off x="295968" y="1759953"/>
            <a:ext cx="8625539" cy="4359275"/>
          </a:xfrm>
        </p:spPr>
        <p:txBody>
          <a:bodyPr vert="horz" wrap="square" lIns="91440" tIns="45720" rIns="91440" bIns="45720" anchor="t"/>
          <a:lstStyle/>
          <a:p>
            <a:pPr algn="just"/>
            <a:r>
              <a:rPr lang="en-US" altLang="en-US" sz="1900" dirty="0" smtClean="0">
                <a:latin typeface="Garamond" panose="02020404030301010803" pitchFamily="18" charset="0"/>
              </a:rPr>
              <a:t>From </a:t>
            </a:r>
            <a:r>
              <a:rPr lang="en-US" altLang="en-US" sz="1900" dirty="0">
                <a:latin typeface="Garamond" panose="02020404030301010803" pitchFamily="18" charset="0"/>
              </a:rPr>
              <a:t>2021 to 2030, investment for power generation and transmission systems is estimated to be $134.7 billion, including $119.8 billion for power generation and $14.9 billion for transmission systems</a:t>
            </a:r>
            <a:r>
              <a:rPr lang="en-US" altLang="en-US" sz="1900" dirty="0" smtClean="0">
                <a:latin typeface="Garamond" panose="02020404030301010803" pitchFamily="18" charset="0"/>
              </a:rPr>
              <a:t>.</a:t>
            </a:r>
          </a:p>
          <a:p>
            <a:pPr algn="just"/>
            <a:r>
              <a:rPr lang="en-US" altLang="en-US" sz="1900" dirty="0" smtClean="0">
                <a:latin typeface="Garamond" panose="02020404030301010803" pitchFamily="18" charset="0"/>
              </a:rPr>
              <a:t>By 2030, two inter-regional renewable hubs will be set up for electricity generation, transmission and consumption, and manufacturing and services of renewable energy equipment</a:t>
            </a:r>
          </a:p>
          <a:p>
            <a:pPr algn="just"/>
            <a:r>
              <a:rPr lang="en-US" altLang="en-US" sz="1900" dirty="0" smtClean="0">
                <a:solidFill>
                  <a:srgbClr val="FF0000"/>
                </a:solidFill>
                <a:latin typeface="Garamond" panose="02020404030301010803" pitchFamily="18" charset="0"/>
              </a:rPr>
              <a:t>The </a:t>
            </a:r>
            <a:r>
              <a:rPr lang="en-US" altLang="en-US" sz="1900" dirty="0">
                <a:solidFill>
                  <a:srgbClr val="FF0000"/>
                </a:solidFill>
                <a:latin typeface="Garamond" panose="02020404030301010803" pitchFamily="18" charset="0"/>
              </a:rPr>
              <a:t>smart grid system is encouraged to be developed.</a:t>
            </a:r>
          </a:p>
          <a:p>
            <a:pPr algn="just"/>
            <a:r>
              <a:rPr lang="en-US" altLang="en-US" sz="1900" dirty="0">
                <a:solidFill>
                  <a:srgbClr val="FF0000"/>
                </a:solidFill>
                <a:latin typeface="Garamond" panose="02020404030301010803" pitchFamily="18" charset="0"/>
              </a:rPr>
              <a:t>The transmission grid system is given the green light for investment and development by private </a:t>
            </a:r>
            <a:r>
              <a:rPr lang="en-US" altLang="en-US" sz="1900" dirty="0" smtClean="0">
                <a:solidFill>
                  <a:srgbClr val="FF0000"/>
                </a:solidFill>
                <a:latin typeface="Garamond" panose="02020404030301010803" pitchFamily="18" charset="0"/>
              </a:rPr>
              <a:t>investors at a later stage.</a:t>
            </a:r>
          </a:p>
          <a:p>
            <a:pPr algn="just"/>
            <a:r>
              <a:rPr lang="en-US" altLang="en-US" sz="1900" dirty="0" smtClean="0">
                <a:latin typeface="Garamond" panose="02020404030301010803" pitchFamily="18" charset="0"/>
              </a:rPr>
              <a:t>It is the aim of the PDP8 to have 50% of residential houses and offices to have rooftop solar system for on-site  consumption.</a:t>
            </a:r>
            <a:endParaRPr lang="en-US" altLang="en-US" sz="1900" dirty="0">
              <a:latin typeface="Garamond" panose="02020404030301010803" pitchFamily="18" charset="0"/>
            </a:endParaRPr>
          </a:p>
          <a:p>
            <a:pPr algn="just"/>
            <a:r>
              <a:rPr lang="en-US" altLang="en-US" sz="1900" dirty="0">
                <a:latin typeface="Garamond" panose="02020404030301010803" pitchFamily="18" charset="0"/>
              </a:rPr>
              <a:t>The pilot program for the Direct Power Purchase Agreement (DPPA) mechanism is encouraged and urged by the Prime Minister to be implemented.</a:t>
            </a:r>
          </a:p>
          <a:p>
            <a:pPr algn="just"/>
            <a:endParaRPr lang="en-US" altLang="en-US" sz="1900" dirty="0" smtClean="0">
              <a:latin typeface="Garamond" panose="02020404030301010803" pitchFamily="18" charset="0"/>
            </a:endParaRPr>
          </a:p>
        </p:txBody>
      </p:sp>
      <p:sp>
        <p:nvSpPr>
          <p:cNvPr id="14340" name="Slide Number Placeholder 3"/>
          <p:cNvSpPr txBox="1">
            <a:spLocks noGrp="1"/>
          </p:cNvSpPr>
          <p:nvPr>
            <p:ph type="sldNum" sz="quarter" idx="10"/>
          </p:nvPr>
        </p:nvSpPr>
        <p:spPr>
          <a:noFill/>
          <a:ln>
            <a:noFill/>
          </a:ln>
        </p:spPr>
        <p:txBody>
          <a:bodyPr/>
          <a:lstStyle/>
          <a:p>
            <a:pPr marL="0" indent="0" eaLnBrk="1" hangingPunct="1">
              <a:spcBef>
                <a:spcPct val="0"/>
              </a:spcBef>
              <a:buFontTx/>
              <a:buNone/>
            </a:pPr>
            <a:fld id="{9A0DB2DC-4C9A-4742-B13C-FB6460FD3503}" type="slidenum">
              <a:rPr lang="en-US" altLang="vi-VN" sz="1000"/>
              <a:t>3</a:t>
            </a:fld>
            <a:endParaRPr lang="en-US" altLang="vi-VN" sz="1000" dirty="0"/>
          </a:p>
        </p:txBody>
      </p:sp>
    </p:spTree>
    <p:extLst>
      <p:ext uri="{BB962C8B-B14F-4D97-AF65-F5344CB8AC3E}">
        <p14:creationId xmlns:p14="http://schemas.microsoft.com/office/powerpoint/2010/main" val="31347565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25196" y="994822"/>
            <a:ext cx="8596312" cy="761999"/>
          </a:xfrm>
        </p:spPr>
        <p:txBody>
          <a:bodyPr vert="horz" wrap="square" lIns="91440" tIns="45720" rIns="91440" bIns="45720" anchor="ctr"/>
          <a:lstStyle/>
          <a:p>
            <a:r>
              <a:rPr lang="en-AU" altLang="en-US" dirty="0" smtClean="0">
                <a:latin typeface="Garamond" panose="02020404030301010803" pitchFamily="18" charset="0"/>
              </a:rPr>
              <a:t>Transmission Grid and Smart Grid</a:t>
            </a:r>
            <a:endParaRPr lang="en-AU" altLang="en-US" dirty="0">
              <a:latin typeface="Garamond" panose="02020404030301010803" pitchFamily="18" charset="0"/>
              <a:ea typeface="Arial" panose="020B0604020202020204" pitchFamily="34" charset="0"/>
              <a:cs typeface="Arial" panose="020B0604020202020204" pitchFamily="34" charset="0"/>
            </a:endParaRPr>
          </a:p>
        </p:txBody>
      </p:sp>
      <p:sp>
        <p:nvSpPr>
          <p:cNvPr id="14339" name="Content Placeholder 2"/>
          <p:cNvSpPr>
            <a:spLocks noGrp="1"/>
          </p:cNvSpPr>
          <p:nvPr>
            <p:ph idx="1"/>
          </p:nvPr>
        </p:nvSpPr>
        <p:spPr>
          <a:xfrm>
            <a:off x="317576" y="1764441"/>
            <a:ext cx="5237162" cy="4359275"/>
          </a:xfrm>
        </p:spPr>
        <p:txBody>
          <a:bodyPr vert="horz" wrap="square" lIns="91440" tIns="45720" rIns="91440" bIns="45720" anchor="t"/>
          <a:lstStyle/>
          <a:p>
            <a:pPr lvl="0" algn="just"/>
            <a:r>
              <a:rPr lang="en-AU" altLang="en-US" sz="1900" dirty="0">
                <a:latin typeface="Garamond" panose="02020404030301010803" pitchFamily="18" charset="0"/>
              </a:rPr>
              <a:t>Electricity of Vietnam (EVN</a:t>
            </a:r>
            <a:r>
              <a:rPr lang="en-AU" altLang="en-US" sz="1900" dirty="0" smtClean="0">
                <a:latin typeface="Garamond" panose="02020404030301010803" pitchFamily="18" charset="0"/>
              </a:rPr>
              <a:t>) currently </a:t>
            </a:r>
            <a:r>
              <a:rPr lang="en-AU" altLang="en-US" sz="1900" dirty="0">
                <a:latin typeface="Garamond" panose="02020404030301010803" pitchFamily="18" charset="0"/>
              </a:rPr>
              <a:t>holds a monopoly on electricity </a:t>
            </a:r>
            <a:r>
              <a:rPr lang="en-AU" altLang="en-US" sz="1900" dirty="0" smtClean="0">
                <a:latin typeface="Garamond" panose="02020404030301010803" pitchFamily="18" charset="0"/>
              </a:rPr>
              <a:t>transmission, distribution, wholesale, and retail.</a:t>
            </a:r>
          </a:p>
          <a:p>
            <a:pPr lvl="0" algn="just"/>
            <a:r>
              <a:rPr lang="en-AU" altLang="en-US" sz="1900" dirty="0" smtClean="0">
                <a:latin typeface="Garamond" panose="02020404030301010803" pitchFamily="18" charset="0"/>
              </a:rPr>
              <a:t>Under the PDP 8, in the future, private entities can take part in the development of electricity.</a:t>
            </a:r>
          </a:p>
          <a:p>
            <a:pPr lvl="0" algn="just"/>
            <a:r>
              <a:rPr lang="en-AU" altLang="en-US" sz="1900" dirty="0" smtClean="0">
                <a:latin typeface="Garamond" panose="02020404030301010803" pitchFamily="18" charset="0"/>
              </a:rPr>
              <a:t>Currently, National Power Transmission Corporation – a subsidiary of EVN – is the only company to manage and operate the transmission system.</a:t>
            </a:r>
          </a:p>
        </p:txBody>
      </p:sp>
      <p:sp>
        <p:nvSpPr>
          <p:cNvPr id="14340" name="Slide Number Placeholder 3"/>
          <p:cNvSpPr txBox="1">
            <a:spLocks noGrp="1"/>
          </p:cNvSpPr>
          <p:nvPr>
            <p:ph type="sldNum" sz="quarter" idx="10"/>
          </p:nvPr>
        </p:nvSpPr>
        <p:spPr>
          <a:noFill/>
          <a:ln>
            <a:noFill/>
          </a:ln>
        </p:spPr>
        <p:txBody>
          <a:bodyPr/>
          <a:lstStyle/>
          <a:p>
            <a:pPr marL="0" indent="0" eaLnBrk="1" hangingPunct="1">
              <a:spcBef>
                <a:spcPct val="0"/>
              </a:spcBef>
              <a:buFontTx/>
              <a:buNone/>
            </a:pPr>
            <a:fld id="{9A0DB2DC-4C9A-4742-B13C-FB6460FD3503}" type="slidenum">
              <a:rPr lang="en-US" altLang="vi-VN" sz="1000"/>
              <a:t>4</a:t>
            </a:fld>
            <a:endParaRPr lang="en-US" altLang="vi-VN" sz="1000" dirty="0"/>
          </a:p>
        </p:txBody>
      </p:sp>
      <p:pic>
        <p:nvPicPr>
          <p:cNvPr id="14341" name="Picture 1"/>
          <p:cNvPicPr>
            <a:picLocks noChangeAspect="1"/>
          </p:cNvPicPr>
          <p:nvPr/>
        </p:nvPicPr>
        <p:blipFill>
          <a:blip r:embed="rId3"/>
          <a:stretch>
            <a:fillRect/>
          </a:stretch>
        </p:blipFill>
        <p:spPr>
          <a:xfrm>
            <a:off x="5554738" y="1802541"/>
            <a:ext cx="3436862" cy="2998059"/>
          </a:xfrm>
          <a:prstGeom prst="rect">
            <a:avLst/>
          </a:prstGeom>
          <a:noFill/>
          <a:ln w="9525">
            <a:noFill/>
          </a:ln>
        </p:spPr>
      </p:pic>
    </p:spTree>
    <p:extLst>
      <p:ext uri="{BB962C8B-B14F-4D97-AF65-F5344CB8AC3E}">
        <p14:creationId xmlns:p14="http://schemas.microsoft.com/office/powerpoint/2010/main" val="4932081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25196" y="994822"/>
            <a:ext cx="8596312" cy="761999"/>
          </a:xfrm>
        </p:spPr>
        <p:txBody>
          <a:bodyPr vert="horz" wrap="square" lIns="91440" tIns="45720" rIns="91440" bIns="45720" anchor="ctr"/>
          <a:lstStyle/>
          <a:p>
            <a:r>
              <a:rPr lang="en-AU" altLang="en-US" dirty="0" smtClean="0">
                <a:latin typeface="Garamond" panose="02020404030301010803" pitchFamily="18" charset="0"/>
              </a:rPr>
              <a:t>Transmission Grid and Smart Grid (cont.)</a:t>
            </a:r>
            <a:endParaRPr lang="en-AU" altLang="en-US" dirty="0">
              <a:latin typeface="Garamond" panose="02020404030301010803" pitchFamily="18" charset="0"/>
              <a:ea typeface="Arial" panose="020B0604020202020204" pitchFamily="34" charset="0"/>
              <a:cs typeface="Arial" panose="020B0604020202020204" pitchFamily="34" charset="0"/>
            </a:endParaRPr>
          </a:p>
        </p:txBody>
      </p:sp>
      <p:sp>
        <p:nvSpPr>
          <p:cNvPr id="14339" name="Content Placeholder 2"/>
          <p:cNvSpPr>
            <a:spLocks noGrp="1"/>
          </p:cNvSpPr>
          <p:nvPr>
            <p:ph idx="1"/>
          </p:nvPr>
        </p:nvSpPr>
        <p:spPr>
          <a:xfrm>
            <a:off x="317576" y="1764441"/>
            <a:ext cx="8369224" cy="4359275"/>
          </a:xfrm>
        </p:spPr>
        <p:txBody>
          <a:bodyPr vert="horz" wrap="square" lIns="91440" tIns="45720" rIns="91440" bIns="45720" anchor="t"/>
          <a:lstStyle/>
          <a:p>
            <a:pPr marL="0" lvl="0" indent="0" algn="just">
              <a:buNone/>
            </a:pPr>
            <a:r>
              <a:rPr lang="en-US" altLang="en-US" sz="1900" dirty="0" smtClean="0">
                <a:latin typeface="Garamond" panose="02020404030301010803" pitchFamily="18" charset="0"/>
              </a:rPr>
              <a:t>Power Grid development plan under the PDP 8</a:t>
            </a:r>
          </a:p>
          <a:p>
            <a:pPr lvl="0" algn="just"/>
            <a:r>
              <a:rPr lang="en-US" altLang="en-US" sz="1900" dirty="0" smtClean="0">
                <a:latin typeface="Garamond" panose="02020404030301010803" pitchFamily="18" charset="0"/>
              </a:rPr>
              <a:t>Developing </a:t>
            </a:r>
            <a:r>
              <a:rPr lang="en-US" altLang="en-US" sz="1900" dirty="0">
                <a:latin typeface="Garamond" panose="02020404030301010803" pitchFamily="18" charset="0"/>
              </a:rPr>
              <a:t>both 500 kV and 220 kV transmission power grids to support the capacity of power sources, improve the reliability of power supply, reduce power loss</a:t>
            </a:r>
          </a:p>
          <a:p>
            <a:pPr lvl="0" algn="just"/>
            <a:r>
              <a:rPr lang="en-US" altLang="en-US" sz="1900" dirty="0">
                <a:latin typeface="Garamond" panose="02020404030301010803" pitchFamily="18" charset="0"/>
              </a:rPr>
              <a:t>Fostering collaboration in research and grid connection implementation with neighboring countries, Southeast Asian nations, and Greater Mekong Sub-region (GMS) countries.</a:t>
            </a:r>
          </a:p>
          <a:p>
            <a:pPr lvl="0" algn="just"/>
            <a:r>
              <a:rPr lang="en-US" altLang="en-US" sz="1900" dirty="0">
                <a:latin typeface="Garamond" panose="02020404030301010803" pitchFamily="18" charset="0"/>
              </a:rPr>
              <a:t>Connecting the power grid with Laos with 500kV and 220kV transmission lines to import electricity from power plants in Laos according to the memorandum of understanding signed between the two governments.</a:t>
            </a:r>
            <a:endParaRPr lang="en-AU" altLang="en-US" sz="1900" dirty="0" smtClean="0">
              <a:latin typeface="Garamond" panose="02020404030301010803" pitchFamily="18" charset="0"/>
            </a:endParaRPr>
          </a:p>
        </p:txBody>
      </p:sp>
      <p:sp>
        <p:nvSpPr>
          <p:cNvPr id="14340" name="Slide Number Placeholder 3"/>
          <p:cNvSpPr txBox="1">
            <a:spLocks noGrp="1"/>
          </p:cNvSpPr>
          <p:nvPr>
            <p:ph type="sldNum" sz="quarter" idx="10"/>
          </p:nvPr>
        </p:nvSpPr>
        <p:spPr>
          <a:noFill/>
          <a:ln>
            <a:noFill/>
          </a:ln>
        </p:spPr>
        <p:txBody>
          <a:bodyPr/>
          <a:lstStyle/>
          <a:p>
            <a:pPr marL="0" indent="0" eaLnBrk="1" hangingPunct="1">
              <a:spcBef>
                <a:spcPct val="0"/>
              </a:spcBef>
              <a:buFontTx/>
              <a:buNone/>
            </a:pPr>
            <a:fld id="{9A0DB2DC-4C9A-4742-B13C-FB6460FD3503}" type="slidenum">
              <a:rPr lang="en-US" altLang="vi-VN" sz="1000"/>
              <a:t>5</a:t>
            </a:fld>
            <a:endParaRPr lang="en-US" altLang="vi-VN" sz="1000" dirty="0"/>
          </a:p>
        </p:txBody>
      </p:sp>
    </p:spTree>
    <p:extLst>
      <p:ext uri="{BB962C8B-B14F-4D97-AF65-F5344CB8AC3E}">
        <p14:creationId xmlns:p14="http://schemas.microsoft.com/office/powerpoint/2010/main" val="2154610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25196" y="994822"/>
            <a:ext cx="8596312" cy="761999"/>
          </a:xfrm>
        </p:spPr>
        <p:txBody>
          <a:bodyPr vert="horz" wrap="square" lIns="91440" tIns="45720" rIns="91440" bIns="45720" anchor="ctr"/>
          <a:lstStyle/>
          <a:p>
            <a:r>
              <a:rPr lang="en-AU" altLang="en-US" dirty="0" smtClean="0">
                <a:latin typeface="Garamond" panose="02020404030301010803" pitchFamily="18" charset="0"/>
              </a:rPr>
              <a:t>Investment into the power sector</a:t>
            </a:r>
            <a:endParaRPr lang="en-AU" altLang="en-US" dirty="0">
              <a:latin typeface="Garamond" panose="02020404030301010803" pitchFamily="18" charset="0"/>
              <a:ea typeface="Arial" panose="020B0604020202020204" pitchFamily="34" charset="0"/>
              <a:cs typeface="Arial" panose="020B0604020202020204" pitchFamily="34" charset="0"/>
            </a:endParaRPr>
          </a:p>
        </p:txBody>
      </p:sp>
      <p:sp>
        <p:nvSpPr>
          <p:cNvPr id="14339" name="Content Placeholder 2"/>
          <p:cNvSpPr>
            <a:spLocks noGrp="1"/>
          </p:cNvSpPr>
          <p:nvPr>
            <p:ph idx="1"/>
          </p:nvPr>
        </p:nvSpPr>
        <p:spPr>
          <a:xfrm>
            <a:off x="325196" y="1676400"/>
            <a:ext cx="8208962" cy="4359275"/>
          </a:xfrm>
        </p:spPr>
        <p:txBody>
          <a:bodyPr vert="horz" wrap="square" lIns="91440" tIns="45720" rIns="91440" bIns="45720" anchor="t"/>
          <a:lstStyle/>
          <a:p>
            <a:pPr lvl="0" algn="just"/>
            <a:r>
              <a:rPr lang="en-AU" altLang="en-US" sz="1900" dirty="0">
                <a:latin typeface="Garamond" panose="02020404030301010803" pitchFamily="18" charset="0"/>
              </a:rPr>
              <a:t>Under </a:t>
            </a:r>
            <a:r>
              <a:rPr lang="en-AU" altLang="en-US" sz="1900" dirty="0" smtClean="0">
                <a:latin typeface="Garamond" panose="02020404030301010803" pitchFamily="18" charset="0"/>
              </a:rPr>
              <a:t>WTO, </a:t>
            </a:r>
            <a:r>
              <a:rPr lang="en-AU" altLang="en-US" sz="1900" dirty="0">
                <a:latin typeface="Garamond" panose="02020404030301010803" pitchFamily="18" charset="0"/>
              </a:rPr>
              <a:t>EVFTA and CPTPP, Vietnam has not committed on the production, transmission and distribution of electricity. </a:t>
            </a:r>
            <a:endParaRPr lang="en-AU" altLang="en-US" sz="1900" dirty="0" smtClean="0">
              <a:latin typeface="Garamond" panose="02020404030301010803" pitchFamily="18" charset="0"/>
            </a:endParaRPr>
          </a:p>
          <a:p>
            <a:pPr lvl="0" algn="just"/>
            <a:r>
              <a:rPr lang="en-AU" altLang="en-US" sz="1900" dirty="0" smtClean="0">
                <a:latin typeface="Garamond" panose="02020404030301010803" pitchFamily="18" charset="0"/>
              </a:rPr>
              <a:t>Under </a:t>
            </a:r>
            <a:r>
              <a:rPr lang="en-AU" altLang="en-US" sz="1900" dirty="0">
                <a:latin typeface="Garamond" panose="02020404030301010803" pitchFamily="18" charset="0"/>
              </a:rPr>
              <a:t>the </a:t>
            </a:r>
            <a:r>
              <a:rPr lang="en-AU" altLang="en-US" sz="1900" dirty="0" smtClean="0">
                <a:latin typeface="Garamond" panose="02020404030301010803" pitchFamily="18" charset="0"/>
              </a:rPr>
              <a:t>EVFTA, </a:t>
            </a:r>
            <a:r>
              <a:rPr lang="en-AU" altLang="en-US" sz="1900" dirty="0">
                <a:latin typeface="Garamond" panose="02020404030301010803" pitchFamily="18" charset="0"/>
              </a:rPr>
              <a:t>Vietnam retains the right to adopt or maintain measure </a:t>
            </a:r>
            <a:r>
              <a:rPr lang="en-AU" altLang="en-US" sz="1900" dirty="0" smtClean="0">
                <a:latin typeface="Garamond" panose="02020404030301010803" pitchFamily="18" charset="0"/>
              </a:rPr>
              <a:t>regarding operations </a:t>
            </a:r>
            <a:r>
              <a:rPr lang="en-AU" altLang="en-US" sz="1900" dirty="0">
                <a:latin typeface="Garamond" panose="02020404030301010803" pitchFamily="18" charset="0"/>
              </a:rPr>
              <a:t>of enterprises implementing the transmission and distribution of electricity. </a:t>
            </a:r>
            <a:endParaRPr lang="en-AU" altLang="en-US" sz="1900" dirty="0" smtClean="0">
              <a:latin typeface="Garamond" panose="02020404030301010803" pitchFamily="18" charset="0"/>
            </a:endParaRPr>
          </a:p>
          <a:p>
            <a:pPr lvl="0" algn="just"/>
            <a:r>
              <a:rPr lang="en-AU" altLang="en-US" sz="1900" dirty="0" smtClean="0">
                <a:latin typeface="Garamond" panose="02020404030301010803" pitchFamily="18" charset="0"/>
              </a:rPr>
              <a:t>Under the CPTPP, currently, </a:t>
            </a:r>
            <a:r>
              <a:rPr lang="en-US" altLang="en-US" sz="1900" dirty="0" smtClean="0">
                <a:latin typeface="Garamond" panose="02020404030301010803" pitchFamily="18" charset="0"/>
              </a:rPr>
              <a:t>foreign </a:t>
            </a:r>
            <a:r>
              <a:rPr lang="en-US" altLang="en-US" sz="1900" dirty="0">
                <a:latin typeface="Garamond" panose="02020404030301010803" pitchFamily="18" charset="0"/>
              </a:rPr>
              <a:t>investment to own or operate power transmission facilities in Viet Nam may not be permitted. </a:t>
            </a:r>
            <a:r>
              <a:rPr lang="en-US" altLang="en-US" sz="1900" dirty="0" smtClean="0">
                <a:latin typeface="Garamond" panose="02020404030301010803" pitchFamily="18" charset="0"/>
              </a:rPr>
              <a:t>EVN </a:t>
            </a:r>
            <a:r>
              <a:rPr lang="en-US" altLang="en-US" sz="1900" dirty="0">
                <a:latin typeface="Garamond" panose="02020404030301010803" pitchFamily="18" charset="0"/>
              </a:rPr>
              <a:t>is currently the sole </a:t>
            </a:r>
            <a:r>
              <a:rPr lang="en-US" altLang="en-US" sz="1900" dirty="0" smtClean="0">
                <a:latin typeface="Garamond" panose="02020404030301010803" pitchFamily="18" charset="0"/>
              </a:rPr>
              <a:t>authorized </a:t>
            </a:r>
            <a:r>
              <a:rPr lang="en-US" altLang="en-US" sz="1900" dirty="0">
                <a:latin typeface="Garamond" panose="02020404030301010803" pitchFamily="18" charset="0"/>
              </a:rPr>
              <a:t>owner and operator of power transmission facilities in </a:t>
            </a:r>
            <a:r>
              <a:rPr lang="en-US" altLang="en-US" sz="1900" dirty="0" smtClean="0">
                <a:latin typeface="Garamond" panose="02020404030301010803" pitchFamily="18" charset="0"/>
              </a:rPr>
              <a:t>Vietnam. In the long run, </a:t>
            </a:r>
            <a:r>
              <a:rPr lang="en-AU" altLang="en-US" sz="1900" dirty="0" smtClean="0">
                <a:latin typeface="Garamond" panose="02020404030301010803" pitchFamily="18" charset="0"/>
              </a:rPr>
              <a:t>Vietnam </a:t>
            </a:r>
            <a:r>
              <a:rPr lang="en-US" altLang="en-US" sz="1900" dirty="0">
                <a:latin typeface="Garamond" panose="02020404030301010803" pitchFamily="18" charset="0"/>
              </a:rPr>
              <a:t>reserves the right to adopt or maintain any </a:t>
            </a:r>
            <a:r>
              <a:rPr lang="en-US" altLang="en-US" sz="1900" dirty="0" smtClean="0">
                <a:latin typeface="Garamond" panose="02020404030301010803" pitchFamily="18" charset="0"/>
              </a:rPr>
              <a:t>measure with </a:t>
            </a:r>
            <a:r>
              <a:rPr lang="en-US" altLang="en-US" sz="1900" dirty="0">
                <a:latin typeface="Garamond" panose="02020404030301010803" pitchFamily="18" charset="0"/>
              </a:rPr>
              <a:t>respect to hydroelectricity and nuclear power.</a:t>
            </a:r>
            <a:endParaRPr lang="en-AU" altLang="en-US" sz="1900" dirty="0">
              <a:latin typeface="Garamond" panose="02020404030301010803" pitchFamily="18" charset="0"/>
            </a:endParaRPr>
          </a:p>
          <a:p>
            <a:pPr lvl="0" algn="just"/>
            <a:r>
              <a:rPr lang="en-AU" altLang="en-US" sz="1900" dirty="0" smtClean="0">
                <a:latin typeface="Garamond" panose="02020404030301010803" pitchFamily="18" charset="0"/>
              </a:rPr>
              <a:t>As </a:t>
            </a:r>
            <a:r>
              <a:rPr lang="en-AU" altLang="en-US" sz="1900" dirty="0">
                <a:latin typeface="Garamond" panose="02020404030301010803" pitchFamily="18" charset="0"/>
              </a:rPr>
              <a:t>for production of electricity, it is </a:t>
            </a:r>
            <a:r>
              <a:rPr lang="en-AU" altLang="en-US" sz="1900" dirty="0" smtClean="0">
                <a:latin typeface="Garamond" panose="02020404030301010803" pitchFamily="18" charset="0"/>
              </a:rPr>
              <a:t>a common </a:t>
            </a:r>
            <a:r>
              <a:rPr lang="en-AU" altLang="en-US" sz="1900" dirty="0">
                <a:latin typeface="Garamond" panose="02020404030301010803" pitchFamily="18" charset="0"/>
              </a:rPr>
              <a:t>practice that foreign investors </a:t>
            </a:r>
            <a:r>
              <a:rPr lang="en-AU" altLang="en-US" sz="1900" dirty="0" smtClean="0">
                <a:latin typeface="Garamond" panose="02020404030301010803" pitchFamily="18" charset="0"/>
              </a:rPr>
              <a:t>can implement such business with no foreign ownership restriction.</a:t>
            </a:r>
          </a:p>
          <a:p>
            <a:pPr algn="just"/>
            <a:r>
              <a:rPr lang="en-AU" altLang="en-US" sz="1900" dirty="0">
                <a:latin typeface="Garamond" panose="02020404030301010803" pitchFamily="18" charset="0"/>
              </a:rPr>
              <a:t>Until now, </a:t>
            </a:r>
            <a:r>
              <a:rPr lang="en-AU" altLang="en-US" sz="1900" dirty="0" err="1">
                <a:latin typeface="Garamond" panose="02020404030301010803" pitchFamily="18" charset="0"/>
              </a:rPr>
              <a:t>Trung</a:t>
            </a:r>
            <a:r>
              <a:rPr lang="en-AU" altLang="en-US" sz="1900" dirty="0">
                <a:latin typeface="Garamond" panose="02020404030301010803" pitchFamily="18" charset="0"/>
              </a:rPr>
              <a:t> Nam Group – a domestic group - is the only entity known to be allowed to develop 500kV substation and 500kV, 220kV transmission </a:t>
            </a:r>
            <a:r>
              <a:rPr lang="en-AU" altLang="en-US" sz="1900" dirty="0" smtClean="0">
                <a:latin typeface="Garamond" panose="02020404030301010803" pitchFamily="18" charset="0"/>
              </a:rPr>
              <a:t>line as a pilot program. </a:t>
            </a:r>
          </a:p>
          <a:p>
            <a:pPr lvl="0" algn="just"/>
            <a:endParaRPr lang="en-AU" altLang="en-US" sz="1900" dirty="0" smtClean="0">
              <a:latin typeface="Garamond" panose="02020404030301010803" pitchFamily="18" charset="0"/>
            </a:endParaRPr>
          </a:p>
          <a:p>
            <a:pPr lvl="0" algn="just"/>
            <a:endParaRPr lang="en-AU" altLang="en-US" sz="1900" dirty="0">
              <a:latin typeface="Garamond" panose="02020404030301010803" pitchFamily="18" charset="0"/>
            </a:endParaRPr>
          </a:p>
          <a:p>
            <a:pPr marL="457200" lvl="0" indent="-457200" algn="just"/>
            <a:endParaRPr lang="en-US" altLang="en-US" sz="1900" dirty="0">
              <a:latin typeface="Garamond" panose="02020404030301010803" pitchFamily="18" charset="0"/>
            </a:endParaRPr>
          </a:p>
          <a:p>
            <a:pPr marL="457200" lvl="0" indent="-457200" algn="just"/>
            <a:endParaRPr lang="en-US" altLang="en-US" sz="1900" dirty="0">
              <a:latin typeface="Garamond" panose="02020404030301010803" pitchFamily="18" charset="0"/>
            </a:endParaRPr>
          </a:p>
          <a:p>
            <a:pPr marL="914400" lvl="0" indent="-457200" algn="just">
              <a:buFont typeface="Courier New" panose="02070309020205020404" pitchFamily="49" charset="0"/>
              <a:buChar char="o"/>
            </a:pPr>
            <a:endParaRPr lang="en-US" altLang="en-US" sz="1900" dirty="0">
              <a:latin typeface="Garamond" panose="02020404030301010803" pitchFamily="18" charset="0"/>
            </a:endParaRPr>
          </a:p>
        </p:txBody>
      </p:sp>
      <p:sp>
        <p:nvSpPr>
          <p:cNvPr id="14340" name="Slide Number Placeholder 3"/>
          <p:cNvSpPr txBox="1">
            <a:spLocks noGrp="1"/>
          </p:cNvSpPr>
          <p:nvPr>
            <p:ph type="sldNum" sz="quarter" idx="10"/>
          </p:nvPr>
        </p:nvSpPr>
        <p:spPr>
          <a:noFill/>
          <a:ln>
            <a:noFill/>
          </a:ln>
        </p:spPr>
        <p:txBody>
          <a:bodyPr/>
          <a:lstStyle/>
          <a:p>
            <a:pPr marL="0" indent="0" eaLnBrk="1" hangingPunct="1">
              <a:spcBef>
                <a:spcPct val="0"/>
              </a:spcBef>
              <a:buFontTx/>
              <a:buNone/>
            </a:pPr>
            <a:fld id="{9A0DB2DC-4C9A-4742-B13C-FB6460FD3503}" type="slidenum">
              <a:rPr lang="en-US" altLang="vi-VN" sz="1000"/>
              <a:t>6</a:t>
            </a:fld>
            <a:endParaRPr lang="en-US" altLang="vi-VN" sz="1000" dirty="0"/>
          </a:p>
        </p:txBody>
      </p:sp>
    </p:spTree>
    <p:extLst>
      <p:ext uri="{BB962C8B-B14F-4D97-AF65-F5344CB8AC3E}">
        <p14:creationId xmlns:p14="http://schemas.microsoft.com/office/powerpoint/2010/main" val="387015153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25196" y="994822"/>
            <a:ext cx="8596312" cy="761999"/>
          </a:xfrm>
        </p:spPr>
        <p:txBody>
          <a:bodyPr vert="horz" wrap="square" lIns="91440" tIns="45720" rIns="91440" bIns="45720" anchor="ctr"/>
          <a:lstStyle/>
          <a:p>
            <a:r>
              <a:rPr lang="en-AU" altLang="en-US" dirty="0" smtClean="0">
                <a:latin typeface="Garamond" panose="02020404030301010803" pitchFamily="18" charset="0"/>
              </a:rPr>
              <a:t>Investment into the power sector (cont.)</a:t>
            </a:r>
            <a:endParaRPr lang="en-AU" altLang="en-US" dirty="0">
              <a:latin typeface="Garamond" panose="02020404030301010803" pitchFamily="18" charset="0"/>
              <a:ea typeface="Arial" panose="020B0604020202020204" pitchFamily="34" charset="0"/>
              <a:cs typeface="Arial" panose="020B0604020202020204" pitchFamily="34" charset="0"/>
            </a:endParaRPr>
          </a:p>
        </p:txBody>
      </p:sp>
      <p:sp>
        <p:nvSpPr>
          <p:cNvPr id="14340" name="Slide Number Placeholder 3"/>
          <p:cNvSpPr txBox="1">
            <a:spLocks noGrp="1"/>
          </p:cNvSpPr>
          <p:nvPr>
            <p:ph type="sldNum" sz="quarter" idx="10"/>
          </p:nvPr>
        </p:nvSpPr>
        <p:spPr>
          <a:noFill/>
          <a:ln>
            <a:noFill/>
          </a:ln>
        </p:spPr>
        <p:txBody>
          <a:bodyPr/>
          <a:lstStyle/>
          <a:p>
            <a:pPr marL="0" indent="0" eaLnBrk="1" hangingPunct="1">
              <a:spcBef>
                <a:spcPct val="0"/>
              </a:spcBef>
              <a:buFontTx/>
              <a:buNone/>
            </a:pPr>
            <a:fld id="{9A0DB2DC-4C9A-4742-B13C-FB6460FD3503}" type="slidenum">
              <a:rPr lang="en-US" altLang="vi-VN" sz="1000"/>
              <a:t>7</a:t>
            </a:fld>
            <a:endParaRPr lang="en-US" altLang="vi-VN" sz="1000" dirty="0"/>
          </a:p>
        </p:txBody>
      </p:sp>
      <p:sp>
        <p:nvSpPr>
          <p:cNvPr id="7" name="Title 1"/>
          <p:cNvSpPr txBox="1">
            <a:spLocks/>
          </p:cNvSpPr>
          <p:nvPr/>
        </p:nvSpPr>
        <p:spPr>
          <a:xfrm>
            <a:off x="381000" y="1430804"/>
            <a:ext cx="8596312" cy="868362"/>
          </a:xfrm>
          <a:prstGeom prst="rect">
            <a:avLst/>
          </a:prstGeom>
          <a:noFill/>
          <a:ln w="9525">
            <a:noFill/>
          </a:ln>
        </p:spPr>
        <p:txBody>
          <a:bodyPr vert="horz" wrap="square" lIns="91440" tIns="45720" rIns="91440" bIns="45720" anchor="ctr"/>
          <a:lstStyle>
            <a:lvl1pPr algn="l" rtl="0" eaLnBrk="0" fontAlgn="base" hangingPunct="0">
              <a:spcBef>
                <a:spcPct val="0"/>
              </a:spcBef>
              <a:spcAft>
                <a:spcPct val="0"/>
              </a:spcAft>
              <a:defRPr sz="3300" b="1">
                <a:solidFill>
                  <a:srgbClr val="6E8650"/>
                </a:solidFill>
                <a:latin typeface="Arial" panose="020B0604020202020204" pitchFamily="34" charset="0"/>
                <a:ea typeface="Arial" panose="020B0604020202020204" pitchFamily="34" charset="0"/>
                <a:cs typeface="Arial" panose="020B0604020202020204" pitchFamily="34" charset="0"/>
              </a:defRPr>
            </a:lvl1pPr>
            <a:lvl2pPr algn="l" rtl="0" eaLnBrk="0" fontAlgn="base" hangingPunct="0">
              <a:spcBef>
                <a:spcPct val="0"/>
              </a:spcBef>
              <a:spcAft>
                <a:spcPct val="0"/>
              </a:spcAft>
              <a:defRPr sz="3200">
                <a:solidFill>
                  <a:srgbClr val="6E8650"/>
                </a:solidFill>
                <a:latin typeface="Arial" panose="020B0604020202020204" pitchFamily="34" charset="0"/>
                <a:ea typeface="Arial" panose="020B0604020202020204" pitchFamily="34" charset="0"/>
                <a:cs typeface="Arial" panose="020B0604020202020204" pitchFamily="34" charset="0"/>
              </a:defRPr>
            </a:lvl2pPr>
            <a:lvl3pPr algn="l" rtl="0" eaLnBrk="0" fontAlgn="base" hangingPunct="0">
              <a:spcBef>
                <a:spcPct val="0"/>
              </a:spcBef>
              <a:spcAft>
                <a:spcPct val="0"/>
              </a:spcAft>
              <a:defRPr sz="3200">
                <a:solidFill>
                  <a:srgbClr val="6E8650"/>
                </a:solidFill>
                <a:latin typeface="Arial" panose="020B0604020202020204" pitchFamily="34" charset="0"/>
                <a:ea typeface="Arial" panose="020B0604020202020204" pitchFamily="34" charset="0"/>
                <a:cs typeface="Arial" panose="020B0604020202020204" pitchFamily="34" charset="0"/>
              </a:defRPr>
            </a:lvl3pPr>
            <a:lvl4pPr algn="l" rtl="0" eaLnBrk="0" fontAlgn="base" hangingPunct="0">
              <a:spcBef>
                <a:spcPct val="0"/>
              </a:spcBef>
              <a:spcAft>
                <a:spcPct val="0"/>
              </a:spcAft>
              <a:defRPr sz="3200">
                <a:solidFill>
                  <a:srgbClr val="6E8650"/>
                </a:solidFill>
                <a:latin typeface="Arial" panose="020B0604020202020204" pitchFamily="34" charset="0"/>
                <a:ea typeface="Arial" panose="020B0604020202020204" pitchFamily="34" charset="0"/>
                <a:cs typeface="Arial" panose="020B0604020202020204" pitchFamily="34" charset="0"/>
              </a:defRPr>
            </a:lvl4pPr>
            <a:lvl5pPr algn="l" rtl="0" eaLnBrk="0" fontAlgn="base" hangingPunct="0">
              <a:spcBef>
                <a:spcPct val="0"/>
              </a:spcBef>
              <a:spcAft>
                <a:spcPct val="0"/>
              </a:spcAft>
              <a:defRPr sz="3200">
                <a:solidFill>
                  <a:srgbClr val="6E8650"/>
                </a:solidFill>
                <a:latin typeface="Arial" panose="020B0604020202020204" pitchFamily="34" charset="0"/>
                <a:ea typeface="Arial" panose="020B0604020202020204" pitchFamily="34" charset="0"/>
                <a:cs typeface="Arial" panose="020B0604020202020204" pitchFamily="34" charset="0"/>
              </a:defRPr>
            </a:lvl5pPr>
            <a:lvl6pPr marL="457200" indent="228600" algn="l" rtl="0" eaLnBrk="1" fontAlgn="base" hangingPunct="1">
              <a:spcBef>
                <a:spcPct val="0"/>
              </a:spcBef>
              <a:spcAft>
                <a:spcPct val="0"/>
              </a:spcAft>
              <a:defRPr sz="3600">
                <a:solidFill>
                  <a:srgbClr val="1B325F"/>
                </a:solidFill>
                <a:latin typeface="Adobe Heiti Std R" pitchFamily="34" charset="-128"/>
              </a:defRPr>
            </a:lvl6pPr>
            <a:lvl7pPr marL="914400" indent="228600" algn="l" rtl="0" eaLnBrk="1" fontAlgn="base" hangingPunct="1">
              <a:spcBef>
                <a:spcPct val="0"/>
              </a:spcBef>
              <a:spcAft>
                <a:spcPct val="0"/>
              </a:spcAft>
              <a:defRPr sz="3600">
                <a:solidFill>
                  <a:srgbClr val="1B325F"/>
                </a:solidFill>
                <a:latin typeface="Adobe Heiti Std R" pitchFamily="34" charset="-128"/>
              </a:defRPr>
            </a:lvl7pPr>
            <a:lvl8pPr marL="1371600" indent="228600" algn="l" rtl="0" eaLnBrk="1" fontAlgn="base" hangingPunct="1">
              <a:spcBef>
                <a:spcPct val="0"/>
              </a:spcBef>
              <a:spcAft>
                <a:spcPct val="0"/>
              </a:spcAft>
              <a:defRPr sz="3600">
                <a:solidFill>
                  <a:srgbClr val="1B325F"/>
                </a:solidFill>
                <a:latin typeface="Adobe Heiti Std R" pitchFamily="34" charset="-128"/>
              </a:defRPr>
            </a:lvl8pPr>
            <a:lvl9pPr marL="1828800" indent="228600" algn="l" rtl="0" eaLnBrk="1" fontAlgn="base" hangingPunct="1">
              <a:spcBef>
                <a:spcPct val="0"/>
              </a:spcBef>
              <a:spcAft>
                <a:spcPct val="0"/>
              </a:spcAft>
              <a:defRPr sz="3600">
                <a:solidFill>
                  <a:srgbClr val="1B325F"/>
                </a:solidFill>
                <a:latin typeface="Adobe Heiti Std R" pitchFamily="34" charset="-128"/>
              </a:defRPr>
            </a:lvl9pPr>
          </a:lstStyle>
          <a:p>
            <a:r>
              <a:rPr lang="en-US" altLang="vi-VN" sz="1900" dirty="0">
                <a:solidFill>
                  <a:srgbClr val="203C6A"/>
                </a:solidFill>
                <a:latin typeface="Garamond" panose="02020404030301010803" pitchFamily="18" charset="0"/>
              </a:rPr>
              <a:t>WTO analysis of liberalization of market access</a:t>
            </a:r>
            <a:endParaRPr lang="en-US" altLang="en-US" sz="1900" dirty="0">
              <a:solidFill>
                <a:srgbClr val="203C6A"/>
              </a:solidFill>
              <a:latin typeface="Garamond" panose="02020404030301010803"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670140165"/>
              </p:ext>
            </p:extLst>
          </p:nvPr>
        </p:nvGraphicFramePr>
        <p:xfrm>
          <a:off x="458787" y="2163357"/>
          <a:ext cx="8499475" cy="3033713"/>
        </p:xfrm>
        <a:graphic>
          <a:graphicData uri="http://schemas.openxmlformats.org/drawingml/2006/table">
            <a:tbl>
              <a:tblPr firstRow="1" bandRow="1">
                <a:tableStyleId>{5C22544A-7EE6-4342-B048-85BDC9FD1C3A}</a:tableStyleId>
              </a:tblPr>
              <a:tblGrid>
                <a:gridCol w="1967472">
                  <a:extLst>
                    <a:ext uri="{9D8B030D-6E8A-4147-A177-3AD203B41FA5}">
                      <a16:colId xmlns:a16="http://schemas.microsoft.com/office/drawing/2014/main" val="20000"/>
                    </a:ext>
                  </a:extLst>
                </a:gridCol>
                <a:gridCol w="2203567">
                  <a:extLst>
                    <a:ext uri="{9D8B030D-6E8A-4147-A177-3AD203B41FA5}">
                      <a16:colId xmlns:a16="http://schemas.microsoft.com/office/drawing/2014/main" val="20001"/>
                    </a:ext>
                  </a:extLst>
                </a:gridCol>
                <a:gridCol w="2203567">
                  <a:extLst>
                    <a:ext uri="{9D8B030D-6E8A-4147-A177-3AD203B41FA5}">
                      <a16:colId xmlns:a16="http://schemas.microsoft.com/office/drawing/2014/main" val="20002"/>
                    </a:ext>
                  </a:extLst>
                </a:gridCol>
                <a:gridCol w="2124869">
                  <a:extLst>
                    <a:ext uri="{9D8B030D-6E8A-4147-A177-3AD203B41FA5}">
                      <a16:colId xmlns:a16="http://schemas.microsoft.com/office/drawing/2014/main" val="20003"/>
                    </a:ext>
                  </a:extLst>
                </a:gridCol>
              </a:tblGrid>
              <a:tr h="745427">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Country</a:t>
                      </a:r>
                      <a:endParaRPr lang="en-US" sz="1600" dirty="0"/>
                    </a:p>
                  </a:txBody>
                  <a:tcPr marL="91436" marR="91436" marT="45714" marB="45714"/>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Limitation of market access*</a:t>
                      </a:r>
                      <a:endParaRPr lang="en-US" sz="1600" dirty="0"/>
                    </a:p>
                  </a:txBody>
                  <a:tcPr marL="91436" marR="91436" marT="45714" marB="45714"/>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Country</a:t>
                      </a:r>
                    </a:p>
                  </a:txBody>
                  <a:tcPr marL="91436" marR="91436" marT="45714" marB="45714"/>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Limitation of market access*</a:t>
                      </a:r>
                      <a:endParaRPr lang="en-US" sz="1600" dirty="0"/>
                    </a:p>
                  </a:txBody>
                  <a:tcPr marL="91436" marR="91436" marT="45714" marB="45714"/>
                </a:tc>
                <a:extLst>
                  <a:ext uri="{0D108BD9-81ED-4DB2-BD59-A6C34878D82A}">
                    <a16:rowId xmlns:a16="http://schemas.microsoft.com/office/drawing/2014/main" val="10000"/>
                  </a:ext>
                </a:extLst>
              </a:tr>
              <a:tr h="381381">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Malaysia</a:t>
                      </a:r>
                    </a:p>
                  </a:txBody>
                  <a:tcPr marL="91436" marR="91436" marT="45714" marB="45714">
                    <a:solidFill>
                      <a:schemeClr val="accent1"/>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medium</a:t>
                      </a:r>
                      <a:endParaRPr kumimoji="0" 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36" marR="91436" marT="45714" marB="45714">
                    <a:solidFill>
                      <a:srgbClr val="FFFF00"/>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Myanmar</a:t>
                      </a:r>
                      <a:endPar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6" marR="91436" marT="45714" marB="45714">
                    <a:solidFill>
                      <a:schemeClr val="accent1"/>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high</a:t>
                      </a:r>
                      <a:endParaRPr kumimoji="0" 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36" marR="91436" marT="45714" marB="45714">
                    <a:solidFill>
                      <a:srgbClr val="C00000"/>
                    </a:solidFill>
                  </a:tcPr>
                </a:tc>
                <a:extLst>
                  <a:ext uri="{0D108BD9-81ED-4DB2-BD59-A6C34878D82A}">
                    <a16:rowId xmlns:a16="http://schemas.microsoft.com/office/drawing/2014/main" val="10001"/>
                  </a:ext>
                </a:extLst>
              </a:tr>
              <a:tr h="381381">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noProof="1">
                          <a:ln>
                            <a:noFill/>
                          </a:ln>
                          <a:solidFill>
                            <a:schemeClr val="tx1"/>
                          </a:solidFill>
                          <a:effectLst/>
                          <a:latin typeface="Arial" panose="020B0604020202020204" pitchFamily="34" charset="0"/>
                          <a:cs typeface="Arial" panose="020B0604020202020204" pitchFamily="34" charset="0"/>
                        </a:rPr>
                        <a:t>Indonesia</a:t>
                      </a:r>
                      <a:endPar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6" marR="91436" marT="45714" marB="45714">
                    <a:solidFill>
                      <a:schemeClr val="accent1"/>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medium</a:t>
                      </a:r>
                    </a:p>
                  </a:txBody>
                  <a:tcPr marL="91436" marR="91436" marT="45714" marB="45714">
                    <a:solidFill>
                      <a:srgbClr val="FFFF00"/>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Cambodia</a:t>
                      </a:r>
                      <a:endPar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6" marR="91436" marT="45714" marB="45714">
                    <a:solidFill>
                      <a:schemeClr val="accent1"/>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medium</a:t>
                      </a:r>
                      <a:endParaRPr kumimoji="0" 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36" marR="91436" marT="45714" marB="45714">
                    <a:solidFill>
                      <a:srgbClr val="FFFF00"/>
                    </a:solidFill>
                  </a:tcPr>
                </a:tc>
                <a:extLst>
                  <a:ext uri="{0D108BD9-81ED-4DB2-BD59-A6C34878D82A}">
                    <a16:rowId xmlns:a16="http://schemas.microsoft.com/office/drawing/2014/main" val="10002"/>
                  </a:ext>
                </a:extLst>
              </a:tr>
              <a:tr h="381381">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Philippines</a:t>
                      </a:r>
                    </a:p>
                  </a:txBody>
                  <a:tcPr marL="91436" marR="91436" marT="45714" marB="45714">
                    <a:solidFill>
                      <a:schemeClr val="accent1"/>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kern="1200" cap="none" normalizeH="0" baseline="0" dirty="0">
                          <a:ln>
                            <a:noFill/>
                          </a:ln>
                          <a:solidFill>
                            <a:srgbClr val="000000"/>
                          </a:solidFill>
                          <a:effectLst/>
                          <a:latin typeface="Arial" panose="020B0604020202020204" pitchFamily="34" charset="0"/>
                          <a:ea typeface="+mn-ea"/>
                          <a:cs typeface="Arial" panose="020B0604020202020204" pitchFamily="34" charset="0"/>
                        </a:rPr>
                        <a:t>medium</a:t>
                      </a:r>
                    </a:p>
                  </a:txBody>
                  <a:tcPr marL="91436" marR="91436" marT="45714" marB="45714">
                    <a:solidFill>
                      <a:srgbClr val="FFFF00"/>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Laos</a:t>
                      </a:r>
                    </a:p>
                  </a:txBody>
                  <a:tcPr marL="91436" marR="91436" marT="45714" marB="45714">
                    <a:solidFill>
                      <a:schemeClr val="accent1"/>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medium</a:t>
                      </a:r>
                      <a:endParaRPr kumimoji="0" 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36" marR="91436" marT="45714" marB="45714">
                    <a:solidFill>
                      <a:srgbClr val="FFFF00"/>
                    </a:solidFill>
                  </a:tcPr>
                </a:tc>
                <a:extLst>
                  <a:ext uri="{0D108BD9-81ED-4DB2-BD59-A6C34878D82A}">
                    <a16:rowId xmlns:a16="http://schemas.microsoft.com/office/drawing/2014/main" val="10003"/>
                  </a:ext>
                </a:extLst>
              </a:tr>
              <a:tr h="381381">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Singapore</a:t>
                      </a:r>
                    </a:p>
                  </a:txBody>
                  <a:tcPr marL="91436" marR="91436" marT="45714" marB="45714">
                    <a:solidFill>
                      <a:schemeClr val="accent1"/>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low</a:t>
                      </a:r>
                      <a:endParaRPr kumimoji="0" 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36" marR="91436" marT="45714" marB="45714">
                    <a:solidFill>
                      <a:srgbClr val="00B050"/>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India</a:t>
                      </a:r>
                      <a:endPar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6" marR="91436" marT="45714" marB="45714">
                    <a:solidFill>
                      <a:schemeClr val="accent1"/>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high</a:t>
                      </a:r>
                      <a:endParaRPr kumimoji="0" 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36" marR="91436" marT="45714" marB="45714">
                    <a:solidFill>
                      <a:srgbClr val="C00000"/>
                    </a:solidFill>
                  </a:tcPr>
                </a:tc>
                <a:extLst>
                  <a:ext uri="{0D108BD9-81ED-4DB2-BD59-A6C34878D82A}">
                    <a16:rowId xmlns:a16="http://schemas.microsoft.com/office/drawing/2014/main" val="10004"/>
                  </a:ext>
                </a:extLst>
              </a:tr>
              <a:tr h="381381">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Thailand</a:t>
                      </a:r>
                    </a:p>
                  </a:txBody>
                  <a:tcPr marL="91436" marR="91436" marT="45714" marB="45714">
                    <a:solidFill>
                      <a:schemeClr val="accent1"/>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medium</a:t>
                      </a:r>
                      <a:endParaRPr kumimoji="0" 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36" marR="91436" marT="45714" marB="45714">
                    <a:solidFill>
                      <a:srgbClr val="FFFF00"/>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China</a:t>
                      </a:r>
                      <a:endPar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91436" marR="91436" marT="45714" marB="45714">
                    <a:solidFill>
                      <a:schemeClr val="accent1"/>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medium</a:t>
                      </a:r>
                      <a:endParaRPr kumimoji="0" 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36" marR="91436" marT="45714" marB="45714">
                    <a:solidFill>
                      <a:srgbClr val="FFFF00"/>
                    </a:solidFill>
                  </a:tcPr>
                </a:tc>
                <a:extLst>
                  <a:ext uri="{0D108BD9-81ED-4DB2-BD59-A6C34878D82A}">
                    <a16:rowId xmlns:a16="http://schemas.microsoft.com/office/drawing/2014/main" val="10005"/>
                  </a:ext>
                </a:extLst>
              </a:tr>
              <a:tr h="381381">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Brunei</a:t>
                      </a:r>
                    </a:p>
                  </a:txBody>
                  <a:tcPr marL="91436" marR="91436" marT="45714" marB="45714">
                    <a:solidFill>
                      <a:schemeClr val="accent1"/>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high</a:t>
                      </a:r>
                      <a:endParaRPr kumimoji="0" 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36" marR="91436" marT="45714" marB="45714">
                    <a:solidFill>
                      <a:srgbClr val="C00000"/>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rgbClr val="FF0000"/>
                          </a:solidFill>
                          <a:effectLst/>
                          <a:latin typeface="Arial" panose="020B0604020202020204" pitchFamily="34" charset="0"/>
                          <a:cs typeface="Arial" panose="020B0604020202020204" pitchFamily="34" charset="0"/>
                        </a:rPr>
                        <a:t>Vietnam</a:t>
                      </a:r>
                      <a:endParaRPr kumimoji="0" lang="en-US"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L="91436" marR="91436" marT="45714" marB="45714">
                    <a:solidFill>
                      <a:schemeClr val="accent1"/>
                    </a:solidFill>
                  </a:tcPr>
                </a:tc>
                <a:tc>
                  <a:txBody>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sz="1600" b="1" i="0" u="none" strike="noStrike" cap="none" normalizeH="0" baseline="0" dirty="0">
                          <a:ln>
                            <a:noFill/>
                          </a:ln>
                          <a:solidFill>
                            <a:srgbClr val="000000"/>
                          </a:solidFill>
                          <a:effectLst/>
                          <a:latin typeface="Arial" panose="020B0604020202020204" pitchFamily="34" charset="0"/>
                          <a:cs typeface="Arial" panose="020B0604020202020204" pitchFamily="34" charset="0"/>
                        </a:rPr>
                        <a:t>low</a:t>
                      </a:r>
                      <a:endParaRPr kumimoji="0" lang="en-US" sz="1600" b="0" i="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txBody>
                  <a:tcPr marL="91436" marR="91436" marT="45714" marB="45714">
                    <a:solidFill>
                      <a:srgbClr val="00B050"/>
                    </a:solidFill>
                  </a:tcPr>
                </a:tc>
                <a:extLst>
                  <a:ext uri="{0D108BD9-81ED-4DB2-BD59-A6C34878D82A}">
                    <a16:rowId xmlns:a16="http://schemas.microsoft.com/office/drawing/2014/main" val="10006"/>
                  </a:ext>
                </a:extLst>
              </a:tr>
            </a:tbl>
          </a:graphicData>
        </a:graphic>
      </p:graphicFrame>
      <p:sp>
        <p:nvSpPr>
          <p:cNvPr id="9" name="Rectangle 5"/>
          <p:cNvSpPr/>
          <p:nvPr/>
        </p:nvSpPr>
        <p:spPr>
          <a:xfrm>
            <a:off x="546652" y="5270394"/>
            <a:ext cx="8153400" cy="1107996"/>
          </a:xfrm>
          <a:prstGeom prst="rect">
            <a:avLst/>
          </a:prstGeom>
          <a:noFill/>
          <a:ln w="9525">
            <a:noFill/>
          </a:ln>
        </p:spPr>
        <p:txBody>
          <a:bodyPr>
            <a:spAutoFit/>
          </a:bodyPr>
          <a:lstStyle/>
          <a:p>
            <a:r>
              <a:rPr lang="en-US" altLang="vi-VN" sz="1900" dirty="0">
                <a:solidFill>
                  <a:srgbClr val="203C6A"/>
                </a:solidFill>
                <a:latin typeface="Garamond" panose="02020404030301010803" pitchFamily="18" charset="0"/>
                <a:ea typeface="Arial" panose="020B0604020202020204" pitchFamily="34" charset="0"/>
                <a:cs typeface="Arial" panose="020B0604020202020204" pitchFamily="34" charset="0"/>
              </a:rPr>
              <a:t>* Typical restrictions: number of opened sectors, JV requirement, limits on foreign-owned shares, permission requirement</a:t>
            </a:r>
          </a:p>
          <a:p>
            <a:pPr algn="r">
              <a:buFont typeface="Arial" panose="020B0604020202020204" pitchFamily="34" charset="0"/>
            </a:pPr>
            <a:endParaRPr lang="en-AU" altLang="zh-CN" sz="1400" i="1" dirty="0">
              <a:latin typeface="Garamond" panose="02020404030301010803" pitchFamily="18" charset="0"/>
              <a:ea typeface="SimSun" panose="02010600030101010101" pitchFamily="2" charset="-122"/>
            </a:endParaRPr>
          </a:p>
          <a:p>
            <a:pPr algn="r">
              <a:buFont typeface="Arial" panose="020B0604020202020204" pitchFamily="34" charset="0"/>
            </a:pPr>
            <a:r>
              <a:rPr lang="en-AU" altLang="zh-CN" sz="1400" i="1" dirty="0">
                <a:latin typeface="Garamond" panose="02020404030301010803" pitchFamily="18" charset="0"/>
                <a:ea typeface="SimSun" panose="02010600030101010101" pitchFamily="2" charset="-122"/>
              </a:rPr>
              <a:t>Copyright Oliver Massmann - All rights reserved</a:t>
            </a:r>
            <a:endParaRPr lang="vi-VN" altLang="vi-VN" sz="1400" i="1" dirty="0">
              <a:latin typeface="Arial" panose="020B0604020202020204" pitchFamily="34" charset="0"/>
            </a:endParaRPr>
          </a:p>
        </p:txBody>
      </p:sp>
    </p:spTree>
    <p:extLst>
      <p:ext uri="{BB962C8B-B14F-4D97-AF65-F5344CB8AC3E}">
        <p14:creationId xmlns:p14="http://schemas.microsoft.com/office/powerpoint/2010/main" val="305874189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81000" y="914400"/>
            <a:ext cx="8596313" cy="868363"/>
          </a:xfrm>
        </p:spPr>
        <p:txBody>
          <a:bodyPr vert="horz" wrap="square" lIns="91440" tIns="45720" rIns="91440" bIns="45720" anchor="ctr"/>
          <a:lstStyle/>
          <a:p>
            <a:r>
              <a:rPr lang="en-AU" altLang="en-US" sz="3200" dirty="0" smtClean="0">
                <a:latin typeface="Garamond" panose="02020404030301010803" pitchFamily="18" charset="0"/>
              </a:rPr>
              <a:t>Solution for Investment </a:t>
            </a:r>
            <a:r>
              <a:rPr lang="en-AU" altLang="en-US" sz="3200" dirty="0">
                <a:latin typeface="Garamond" panose="02020404030301010803" pitchFamily="18" charset="0"/>
              </a:rPr>
              <a:t>into the power </a:t>
            </a:r>
            <a:r>
              <a:rPr lang="en-AU" altLang="en-US" sz="3200" dirty="0" smtClean="0">
                <a:latin typeface="Garamond" panose="02020404030301010803" pitchFamily="18" charset="0"/>
              </a:rPr>
              <a:t>sector</a:t>
            </a:r>
            <a:endParaRPr lang="en-AU" altLang="en-US" sz="3000" dirty="0">
              <a:latin typeface="Garamond" panose="02020404030301010803" pitchFamily="18" charset="0"/>
              <a:ea typeface="Arial" panose="020B0604020202020204" pitchFamily="34" charset="0"/>
              <a:cs typeface="Arial" panose="020B0604020202020204" pitchFamily="34" charset="0"/>
            </a:endParaRPr>
          </a:p>
        </p:txBody>
      </p:sp>
      <p:sp>
        <p:nvSpPr>
          <p:cNvPr id="38915" name="Content Placeholder 2"/>
          <p:cNvSpPr>
            <a:spLocks noGrp="1"/>
          </p:cNvSpPr>
          <p:nvPr>
            <p:ph idx="1"/>
          </p:nvPr>
        </p:nvSpPr>
        <p:spPr>
          <a:xfrm>
            <a:off x="228600" y="1828800"/>
            <a:ext cx="8729663" cy="4572000"/>
          </a:xfrm>
        </p:spPr>
        <p:txBody>
          <a:bodyPr vert="horz" wrap="square" lIns="91440" tIns="45720" rIns="91440" bIns="45720" anchor="t"/>
          <a:lstStyle/>
          <a:p>
            <a:pPr marL="354330" indent="-354330" algn="just"/>
            <a:r>
              <a:rPr lang="en-AU" altLang="en-US" sz="2000" dirty="0" smtClean="0">
                <a:latin typeface="Garamond" panose="02020404030301010803" pitchFamily="18" charset="0"/>
                <a:ea typeface="Arial" panose="020B0604020202020204" pitchFamily="34" charset="0"/>
                <a:cs typeface="Arial" panose="020B0604020202020204" pitchFamily="34" charset="0"/>
              </a:rPr>
              <a:t>Public </a:t>
            </a:r>
            <a:r>
              <a:rPr lang="en-AU" altLang="en-US" sz="2000" dirty="0">
                <a:latin typeface="Garamond" panose="02020404030301010803" pitchFamily="18" charset="0"/>
                <a:ea typeface="Arial" panose="020B0604020202020204" pitchFamily="34" charset="0"/>
                <a:cs typeface="Arial" panose="020B0604020202020204" pitchFamily="34" charset="0"/>
              </a:rPr>
              <a:t>private partnerships (e.g. - BOT) should be the first option.</a:t>
            </a:r>
          </a:p>
          <a:p>
            <a:pPr marL="354330" indent="-354330"/>
            <a:r>
              <a:rPr lang="en-AU" altLang="en-US" sz="2000" dirty="0">
                <a:latin typeface="Garamond" panose="02020404030301010803" pitchFamily="18" charset="0"/>
                <a:ea typeface="Arial" panose="020B0604020202020204" pitchFamily="34" charset="0"/>
                <a:cs typeface="Arial" panose="020B0604020202020204" pitchFamily="34" charset="0"/>
              </a:rPr>
              <a:t>Due care on negotiations of the PPA and grid connection agreement with </a:t>
            </a:r>
            <a:r>
              <a:rPr lang="en-AU" altLang="en-US" sz="2000" dirty="0" smtClean="0">
                <a:latin typeface="Garamond" panose="02020404030301010803" pitchFamily="18" charset="0"/>
                <a:ea typeface="Arial" panose="020B0604020202020204" pitchFamily="34" charset="0"/>
                <a:cs typeface="Arial" panose="020B0604020202020204" pitchFamily="34" charset="0"/>
              </a:rPr>
              <a:t>EVN.</a:t>
            </a:r>
            <a:endParaRPr lang="en-AU" altLang="en-US" sz="2000" dirty="0">
              <a:latin typeface="Garamond" panose="02020404030301010803" pitchFamily="18" charset="0"/>
              <a:ea typeface="Arial" panose="020B0604020202020204" pitchFamily="34" charset="0"/>
              <a:cs typeface="Arial" panose="020B0604020202020204" pitchFamily="34" charset="0"/>
            </a:endParaRPr>
          </a:p>
          <a:p>
            <a:pPr marL="354330" indent="-354330"/>
            <a:r>
              <a:rPr lang="en-AU" altLang="en-US" sz="2000" dirty="0">
                <a:latin typeface="Garamond" panose="02020404030301010803" pitchFamily="18" charset="0"/>
              </a:rPr>
              <a:t>More pressure on the government to adequately address key issues on tariff increase, </a:t>
            </a:r>
            <a:r>
              <a:rPr lang="en-AU" altLang="en-US" sz="2000" dirty="0" err="1">
                <a:latin typeface="Garamond" panose="02020404030301010803" pitchFamily="18" charset="0"/>
              </a:rPr>
              <a:t>demonopolization</a:t>
            </a:r>
            <a:r>
              <a:rPr lang="en-AU" altLang="en-US" sz="2000" dirty="0">
                <a:latin typeface="Garamond" panose="02020404030301010803" pitchFamily="18" charset="0"/>
              </a:rPr>
              <a:t> of the power market and government </a:t>
            </a:r>
            <a:r>
              <a:rPr lang="en-AU" altLang="en-US" sz="2000" dirty="0" smtClean="0">
                <a:latin typeface="Garamond" panose="02020404030301010803" pitchFamily="18" charset="0"/>
              </a:rPr>
              <a:t>guarantee.</a:t>
            </a:r>
          </a:p>
          <a:p>
            <a:pPr marL="354330" indent="-354330"/>
            <a:r>
              <a:rPr lang="en-AU" altLang="en-US" sz="2000" dirty="0" smtClean="0">
                <a:latin typeface="Garamond" panose="02020404030301010803" pitchFamily="18" charset="0"/>
              </a:rPr>
              <a:t>Close follow-up with the Government on the not-yet-issued laws like the Amended Law on Electricity, Renewable Energy Law, Implementation Plan of the PDP 8, regulations on DPPA, etc.</a:t>
            </a:r>
          </a:p>
          <a:p>
            <a:pPr marL="0" indent="0">
              <a:buNone/>
            </a:pPr>
            <a:endParaRPr lang="en-AU" altLang="en-US" sz="2000" dirty="0" smtClean="0">
              <a:latin typeface="Garamond" panose="02020404030301010803" pitchFamily="18" charset="0"/>
            </a:endParaRPr>
          </a:p>
          <a:p>
            <a:pPr marL="0" indent="0">
              <a:buNone/>
            </a:pPr>
            <a:endParaRPr lang="en-AU" altLang="en-US" sz="2000" dirty="0" smtClean="0">
              <a:latin typeface="Garamond" panose="02020404030301010803" pitchFamily="18" charset="0"/>
            </a:endParaRPr>
          </a:p>
          <a:p>
            <a:pPr marL="354330" indent="-354330"/>
            <a:endParaRPr lang="en-AU" altLang="en-US" sz="2000" dirty="0">
              <a:latin typeface="Garamond" panose="02020404030301010803" pitchFamily="18" charset="0"/>
            </a:endParaRPr>
          </a:p>
        </p:txBody>
      </p:sp>
      <p:sp>
        <p:nvSpPr>
          <p:cNvPr id="38916" name="Slide Number Placeholder 3"/>
          <p:cNvSpPr txBox="1">
            <a:spLocks noGrp="1"/>
          </p:cNvSpPr>
          <p:nvPr>
            <p:ph type="sldNum" sz="quarter" idx="10"/>
          </p:nvPr>
        </p:nvSpPr>
        <p:spPr>
          <a:noFill/>
          <a:ln>
            <a:noFill/>
          </a:ln>
        </p:spPr>
        <p:txBody>
          <a:bodyPr/>
          <a:lstStyle/>
          <a:p>
            <a:pPr marL="0" indent="0" eaLnBrk="1" hangingPunct="1">
              <a:spcBef>
                <a:spcPct val="0"/>
              </a:spcBef>
              <a:buFontTx/>
              <a:buNone/>
            </a:pPr>
            <a:fld id="{9A0DB2DC-4C9A-4742-B13C-FB6460FD3503}" type="slidenum">
              <a:rPr lang="en-US" altLang="vi-VN" sz="1000"/>
              <a:t>8</a:t>
            </a:fld>
            <a:endParaRPr lang="en-US" altLang="vi-VN" sz="10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381000" y="960437"/>
            <a:ext cx="8596313" cy="868363"/>
          </a:xfrm>
        </p:spPr>
        <p:txBody>
          <a:bodyPr vert="horz" wrap="square" lIns="91440" tIns="45720" rIns="91440" bIns="45720" anchor="ctr"/>
          <a:lstStyle/>
          <a:p>
            <a:r>
              <a:rPr lang="en-AU" altLang="en-US" sz="3200" dirty="0" smtClean="0">
                <a:latin typeface="Garamond" panose="02020404030301010803" pitchFamily="18" charset="0"/>
              </a:rPr>
              <a:t>Solution for Investment </a:t>
            </a:r>
            <a:r>
              <a:rPr lang="en-AU" altLang="en-US" sz="3200" dirty="0">
                <a:latin typeface="Garamond" panose="02020404030301010803" pitchFamily="18" charset="0"/>
              </a:rPr>
              <a:t>into the power </a:t>
            </a:r>
            <a:r>
              <a:rPr lang="en-AU" altLang="en-US" sz="3200" dirty="0" smtClean="0">
                <a:latin typeface="Garamond" panose="02020404030301010803" pitchFamily="18" charset="0"/>
              </a:rPr>
              <a:t>sector (cont.)</a:t>
            </a:r>
            <a:endParaRPr lang="en-AU" altLang="en-US" sz="3000" dirty="0">
              <a:latin typeface="Garamond" panose="02020404030301010803" pitchFamily="18" charset="0"/>
              <a:ea typeface="Arial" panose="020B0604020202020204" pitchFamily="34" charset="0"/>
              <a:cs typeface="Arial" panose="020B0604020202020204" pitchFamily="34" charset="0"/>
            </a:endParaRPr>
          </a:p>
        </p:txBody>
      </p:sp>
      <p:sp>
        <p:nvSpPr>
          <p:cNvPr id="38915" name="Content Placeholder 2"/>
          <p:cNvSpPr>
            <a:spLocks noGrp="1"/>
          </p:cNvSpPr>
          <p:nvPr>
            <p:ph idx="1"/>
          </p:nvPr>
        </p:nvSpPr>
        <p:spPr>
          <a:xfrm>
            <a:off x="228600" y="1828800"/>
            <a:ext cx="8729663" cy="4572000"/>
          </a:xfrm>
        </p:spPr>
        <p:txBody>
          <a:bodyPr vert="horz" wrap="square" lIns="91440" tIns="45720" rIns="91440" bIns="45720" anchor="t"/>
          <a:lstStyle/>
          <a:p>
            <a:pPr marL="354330" indent="-354330"/>
            <a:r>
              <a:rPr lang="en-AU" altLang="en-US" sz="2000" dirty="0" smtClean="0">
                <a:latin typeface="Garamond" panose="02020404030301010803" pitchFamily="18" charset="0"/>
              </a:rPr>
              <a:t>As Vietnam has not committed on the transmission and distribution of electricity, the Government should allow foreign investment into the grid and transmission system in line with the PDP 8. </a:t>
            </a:r>
            <a:endParaRPr lang="en-AU" altLang="en-US" sz="2000" dirty="0">
              <a:latin typeface="Garamond" panose="02020404030301010803" pitchFamily="18" charset="0"/>
            </a:endParaRPr>
          </a:p>
          <a:p>
            <a:pPr marL="354330" indent="-354330"/>
            <a:r>
              <a:rPr lang="en-AU" altLang="en-US" sz="2000" dirty="0" smtClean="0">
                <a:latin typeface="Garamond" panose="02020404030301010803" pitchFamily="18" charset="0"/>
              </a:rPr>
              <a:t>It is important that investment into the grid and transmission system must be subject to the assessment procedure by considering the below factors:</a:t>
            </a:r>
          </a:p>
          <a:p>
            <a:pPr marL="630238" indent="-282575">
              <a:buFont typeface="Courier New" panose="02070309020205020404" pitchFamily="49" charset="0"/>
              <a:buChar char="o"/>
            </a:pPr>
            <a:r>
              <a:rPr lang="en-AU" altLang="en-US" sz="2000" dirty="0" smtClean="0">
                <a:latin typeface="Garamond" panose="02020404030301010803" pitchFamily="18" charset="0"/>
              </a:rPr>
              <a:t>National defence;</a:t>
            </a:r>
          </a:p>
          <a:p>
            <a:pPr marL="630238" indent="-282575">
              <a:buFont typeface="Courier New" panose="02070309020205020404" pitchFamily="49" charset="0"/>
              <a:buChar char="o"/>
            </a:pPr>
            <a:r>
              <a:rPr lang="en-AU" altLang="en-US" sz="2000" dirty="0" smtClean="0">
                <a:latin typeface="Garamond" panose="02020404030301010803" pitchFamily="18" charset="0"/>
              </a:rPr>
              <a:t>Potential coercion and </a:t>
            </a:r>
            <a:r>
              <a:rPr lang="en-AU" altLang="en-US" sz="2000" dirty="0">
                <a:latin typeface="Garamond" panose="02020404030301010803" pitchFamily="18" charset="0"/>
              </a:rPr>
              <a:t>geopolitical </a:t>
            </a:r>
            <a:r>
              <a:rPr lang="en-AU" altLang="en-US" sz="2000" dirty="0" smtClean="0">
                <a:latin typeface="Garamond" panose="02020404030301010803" pitchFamily="18" charset="0"/>
              </a:rPr>
              <a:t>influence;</a:t>
            </a:r>
          </a:p>
          <a:p>
            <a:pPr marL="630238" indent="-282575">
              <a:buFont typeface="Courier New" panose="02070309020205020404" pitchFamily="49" charset="0"/>
              <a:buChar char="o"/>
            </a:pPr>
            <a:r>
              <a:rPr lang="en-AU" altLang="en-US" sz="2000" dirty="0" smtClean="0">
                <a:latin typeface="Garamond" panose="02020404030301010803" pitchFamily="18" charset="0"/>
              </a:rPr>
              <a:t>Strategic importance of the grid;</a:t>
            </a:r>
          </a:p>
          <a:p>
            <a:pPr marL="630238" indent="-282575">
              <a:buFont typeface="Courier New" panose="02070309020205020404" pitchFamily="49" charset="0"/>
              <a:buChar char="o"/>
            </a:pPr>
            <a:r>
              <a:rPr lang="en-AU" altLang="en-US" sz="2000" dirty="0" smtClean="0">
                <a:latin typeface="Garamond" panose="02020404030301010803" pitchFamily="18" charset="0"/>
              </a:rPr>
              <a:t>Nationality of the investor;</a:t>
            </a:r>
          </a:p>
          <a:p>
            <a:pPr marL="0" indent="0">
              <a:buNone/>
            </a:pPr>
            <a:r>
              <a:rPr lang="en-AU" altLang="en-US" sz="2000" dirty="0">
                <a:latin typeface="Garamond" panose="02020404030301010803" pitchFamily="18" charset="0"/>
              </a:rPr>
              <a:t>to prevent unwanted investment from competitor(s). It is recommended that big players in the sector should test the water first by showing interests towards investment in the grid and transmission system to the Government, one step at a time!</a:t>
            </a:r>
          </a:p>
          <a:p>
            <a:pPr marL="630238" indent="-282575">
              <a:buFont typeface="Courier New" panose="02070309020205020404" pitchFamily="49" charset="0"/>
              <a:buChar char="o"/>
            </a:pPr>
            <a:endParaRPr lang="en-AU" altLang="en-US" sz="2000" dirty="0" smtClean="0">
              <a:latin typeface="Garamond" panose="02020404030301010803" pitchFamily="18" charset="0"/>
            </a:endParaRPr>
          </a:p>
          <a:p>
            <a:pPr marL="0" indent="0">
              <a:buNone/>
            </a:pPr>
            <a:endParaRPr lang="en-AU" altLang="en-US" sz="2000" dirty="0" smtClean="0">
              <a:latin typeface="Garamond" panose="02020404030301010803" pitchFamily="18" charset="0"/>
            </a:endParaRPr>
          </a:p>
          <a:p>
            <a:pPr marL="354330" indent="-354330"/>
            <a:endParaRPr lang="en-AU" altLang="en-US" sz="2000" dirty="0">
              <a:latin typeface="Garamond" panose="02020404030301010803" pitchFamily="18" charset="0"/>
            </a:endParaRPr>
          </a:p>
        </p:txBody>
      </p:sp>
      <p:sp>
        <p:nvSpPr>
          <p:cNvPr id="38916" name="Slide Number Placeholder 3"/>
          <p:cNvSpPr txBox="1">
            <a:spLocks noGrp="1"/>
          </p:cNvSpPr>
          <p:nvPr>
            <p:ph type="sldNum" sz="quarter" idx="10"/>
          </p:nvPr>
        </p:nvSpPr>
        <p:spPr>
          <a:noFill/>
          <a:ln>
            <a:noFill/>
          </a:ln>
        </p:spPr>
        <p:txBody>
          <a:bodyPr/>
          <a:lstStyle/>
          <a:p>
            <a:pPr marL="0" indent="0" eaLnBrk="1" hangingPunct="1">
              <a:spcBef>
                <a:spcPct val="0"/>
              </a:spcBef>
              <a:buFontTx/>
              <a:buNone/>
            </a:pPr>
            <a:fld id="{9A0DB2DC-4C9A-4742-B13C-FB6460FD3503}" type="slidenum">
              <a:rPr lang="en-US" altLang="vi-VN" sz="1000"/>
              <a:t>9</a:t>
            </a:fld>
            <a:endParaRPr lang="en-US" altLang="vi-VN" sz="1000" dirty="0"/>
          </a:p>
        </p:txBody>
      </p:sp>
    </p:spTree>
    <p:extLst>
      <p:ext uri="{BB962C8B-B14F-4D97-AF65-F5344CB8AC3E}">
        <p14:creationId xmlns:p14="http://schemas.microsoft.com/office/powerpoint/2010/main" val="198130646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8.12.12"/>
  <p:tag name="AS_TITLE" val="Aspose.Slides for .NET 4.0 Client Profile"/>
  <p:tag name="AS_VERSION" val="18.12"/>
</p:tagLst>
</file>

<file path=ppt/theme/theme1.xml><?xml version="1.0" encoding="utf-8"?>
<a:theme xmlns:a="http://schemas.openxmlformats.org/drawingml/2006/main" name="Bulle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dobe Heiti Std R"/>
        <a:ea typeface="Arial"/>
        <a:cs typeface="Arial"/>
      </a:majorFont>
      <a:minorFont>
        <a:latin typeface="Adobe Heiti Std R"/>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Bulle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dobe Heiti Std R"/>
        <a:ea typeface=""/>
        <a:cs typeface=""/>
      </a:majorFont>
      <a:minorFont>
        <a:latin typeface="Adobe Heiti Std 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Duane_Morris</Template>
  <TotalTime>0</TotalTime>
  <Words>957</Words>
  <Application>Microsoft Office PowerPoint</Application>
  <PresentationFormat>On-screen Show (4:3)</PresentationFormat>
  <Paragraphs>108</Paragraphs>
  <Slides>12</Slides>
  <Notes>12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12</vt:i4>
      </vt:variant>
    </vt:vector>
  </HeadingPairs>
  <TitlesOfParts>
    <vt:vector size="23" baseType="lpstr">
      <vt:lpstr>MS PGothic</vt:lpstr>
      <vt:lpstr>SimSun</vt:lpstr>
      <vt:lpstr>Adobe Heiti Std R</vt:lpstr>
      <vt:lpstr>Arial</vt:lpstr>
      <vt:lpstr>Calibri</vt:lpstr>
      <vt:lpstr>Courier New</vt:lpstr>
      <vt:lpstr>Garamond</vt:lpstr>
      <vt:lpstr>Times New Roman</vt:lpstr>
      <vt:lpstr>Wingdings</vt:lpstr>
      <vt:lpstr>Bullet Design</vt:lpstr>
      <vt:lpstr>1_Bullet Design</vt:lpstr>
      <vt:lpstr>Investment into the grid and transmission system in Vietnam</vt:lpstr>
      <vt:lpstr>Power Development Plan 8</vt:lpstr>
      <vt:lpstr>Power Development Plan 8 (cont.)</vt:lpstr>
      <vt:lpstr>Transmission Grid and Smart Grid</vt:lpstr>
      <vt:lpstr>Transmission Grid and Smart Grid (cont.)</vt:lpstr>
      <vt:lpstr>Investment into the power sector</vt:lpstr>
      <vt:lpstr>Investment into the power sector (cont.)</vt:lpstr>
      <vt:lpstr>Solution for Investment into the power sector</vt:lpstr>
      <vt:lpstr>Solution for Investment into the power sector (cont.)</vt:lpstr>
      <vt:lpstr> CONNECTIONS ARE BUSINESS PLEASE CONNECT WITH ME ON LINKEDIN: OLIVER MASSMANN  </vt:lpstr>
      <vt:lpstr>WHEREVER YOU ARE - BE ALL THERE  Jim Elliot  </vt:lpstr>
      <vt:lpstr>DUANE MORRIS VIETNAM LLC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1601-01-01T00:00:00Z</cp:lastPrinted>
  <dcterms:created xsi:type="dcterms:W3CDTF">1601-01-01T00:00:00Z</dcterms:created>
  <dcterms:modified xsi:type="dcterms:W3CDTF">2024-04-09T09:02:13Z</dcterms:modified>
</cp:coreProperties>
</file>