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1404" r:id="rId2"/>
    <p:sldId id="1385" r:id="rId3"/>
    <p:sldId id="1379" r:id="rId4"/>
    <p:sldId id="1406" r:id="rId5"/>
    <p:sldId id="1392" r:id="rId6"/>
    <p:sldId id="140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SimSun" panose="02010600030101010101" pitchFamily="2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91DD0-49C3-4809-B979-5CD446C2B3C9}" v="14" dt="2025-07-22T10:48:19.016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m | GBA" userId="e7bc1931-001b-4abc-a35f-695801a04809" providerId="ADAL" clId="{A9E0E7D0-3136-4F1E-97EF-78943455A9F3}"/>
    <pc:docChg chg="undo custSel delSld modSld">
      <pc:chgData name="Marcom | GBA" userId="e7bc1931-001b-4abc-a35f-695801a04809" providerId="ADAL" clId="{A9E0E7D0-3136-4F1E-97EF-78943455A9F3}" dt="2025-02-21T08:10:05.349" v="50" actId="1038"/>
      <pc:docMkLst>
        <pc:docMk/>
      </pc:docMkLst>
      <pc:sldChg chg="modSp mod">
        <pc:chgData name="Marcom | GBA" userId="e7bc1931-001b-4abc-a35f-695801a04809" providerId="ADAL" clId="{A9E0E7D0-3136-4F1E-97EF-78943455A9F3}" dt="2025-02-21T08:08:15.733" v="27"/>
        <pc:sldMkLst>
          <pc:docMk/>
          <pc:sldMk cId="3981901262" sldId="1391"/>
        </pc:sldMkLst>
      </pc:sldChg>
      <pc:sldChg chg="modSp mod">
        <pc:chgData name="Marcom | GBA" userId="e7bc1931-001b-4abc-a35f-695801a04809" providerId="ADAL" clId="{A9E0E7D0-3136-4F1E-97EF-78943455A9F3}" dt="2025-02-21T08:08:49.038" v="31"/>
        <pc:sldMkLst>
          <pc:docMk/>
          <pc:sldMk cId="112962954" sldId="1392"/>
        </pc:sldMkLst>
      </pc:sldChg>
      <pc:sldChg chg="modSp mod">
        <pc:chgData name="Marcom | GBA" userId="e7bc1931-001b-4abc-a35f-695801a04809" providerId="ADAL" clId="{A9E0E7D0-3136-4F1E-97EF-78943455A9F3}" dt="2025-02-21T08:09:07.998" v="35"/>
        <pc:sldMkLst>
          <pc:docMk/>
          <pc:sldMk cId="3381872591" sldId="1393"/>
        </pc:sldMkLst>
      </pc:sldChg>
      <pc:sldChg chg="del">
        <pc:chgData name="Marcom | GBA" userId="e7bc1931-001b-4abc-a35f-695801a04809" providerId="ADAL" clId="{A9E0E7D0-3136-4F1E-97EF-78943455A9F3}" dt="2025-02-21T08:09:09.784" v="36" actId="47"/>
        <pc:sldMkLst>
          <pc:docMk/>
          <pc:sldMk cId="4074750713" sldId="1394"/>
        </pc:sldMkLst>
      </pc:sldChg>
    </pc:docChg>
  </pc:docChgLst>
  <pc:docChgLst>
    <pc:chgData name="Marcom | GBA" userId="e7bc1931-001b-4abc-a35f-695801a04809" providerId="ADAL" clId="{F5B3FE06-B703-4A8E-A956-54C5BF88541C}"/>
    <pc:docChg chg="undo custSel addSld delSld modSld">
      <pc:chgData name="Marcom | GBA" userId="e7bc1931-001b-4abc-a35f-695801a04809" providerId="ADAL" clId="{F5B3FE06-B703-4A8E-A956-54C5BF88541C}" dt="2025-01-20T02:32:31.699" v="104" actId="20577"/>
      <pc:docMkLst>
        <pc:docMk/>
      </pc:docMkLst>
      <pc:sldChg chg="modSp mod">
        <pc:chgData name="Marcom | GBA" userId="e7bc1931-001b-4abc-a35f-695801a04809" providerId="ADAL" clId="{F5B3FE06-B703-4A8E-A956-54C5BF88541C}" dt="2025-01-20T02:14:46.169" v="14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F5B3FE06-B703-4A8E-A956-54C5BF88541C}" dt="2025-01-20T02:26:21.010" v="74" actId="123"/>
        <pc:sldMkLst>
          <pc:docMk/>
          <pc:sldMk cId="0" sldId="1379"/>
        </pc:sldMkLst>
      </pc:sldChg>
      <pc:sldChg chg="del">
        <pc:chgData name="Marcom | GBA" userId="e7bc1931-001b-4abc-a35f-695801a04809" providerId="ADAL" clId="{F5B3FE06-B703-4A8E-A956-54C5BF88541C}" dt="2025-01-20T02:23:01.681" v="47" actId="47"/>
        <pc:sldMkLst>
          <pc:docMk/>
          <pc:sldMk cId="0" sldId="1380"/>
        </pc:sldMkLst>
      </pc:sldChg>
      <pc:sldChg chg="modSp mod">
        <pc:chgData name="Marcom | GBA" userId="e7bc1931-001b-4abc-a35f-695801a04809" providerId="ADAL" clId="{F5B3FE06-B703-4A8E-A956-54C5BF88541C}" dt="2025-01-20T02:32:31.699" v="104" actId="20577"/>
        <pc:sldMkLst>
          <pc:docMk/>
          <pc:sldMk cId="0" sldId="1385"/>
        </pc:sldMkLst>
      </pc:sldChg>
      <pc:sldChg chg="del">
        <pc:chgData name="Marcom | GBA" userId="e7bc1931-001b-4abc-a35f-695801a04809" providerId="ADAL" clId="{F5B3FE06-B703-4A8E-A956-54C5BF88541C}" dt="2025-01-20T02:23:01.681" v="47" actId="47"/>
        <pc:sldMkLst>
          <pc:docMk/>
          <pc:sldMk cId="3118171228" sldId="1387"/>
        </pc:sldMkLst>
      </pc:sldChg>
      <pc:sldChg chg="del">
        <pc:chgData name="Marcom | GBA" userId="e7bc1931-001b-4abc-a35f-695801a04809" providerId="ADAL" clId="{F5B3FE06-B703-4A8E-A956-54C5BF88541C}" dt="2025-01-20T02:23:01.681" v="47" actId="47"/>
        <pc:sldMkLst>
          <pc:docMk/>
          <pc:sldMk cId="1366019408" sldId="1390"/>
        </pc:sldMkLst>
      </pc:sldChg>
      <pc:sldChg chg="addSp delSp modSp add mod">
        <pc:chgData name="Marcom | GBA" userId="e7bc1931-001b-4abc-a35f-695801a04809" providerId="ADAL" clId="{F5B3FE06-B703-4A8E-A956-54C5BF88541C}" dt="2025-01-20T02:26:18.606" v="73" actId="123"/>
        <pc:sldMkLst>
          <pc:docMk/>
          <pc:sldMk cId="3981901262" sldId="1391"/>
        </pc:sldMkLst>
      </pc:sldChg>
      <pc:sldChg chg="modSp add mod">
        <pc:chgData name="Marcom | GBA" userId="e7bc1931-001b-4abc-a35f-695801a04809" providerId="ADAL" clId="{F5B3FE06-B703-4A8E-A956-54C5BF88541C}" dt="2025-01-20T02:26:15.618" v="72" actId="123"/>
        <pc:sldMkLst>
          <pc:docMk/>
          <pc:sldMk cId="112962954" sldId="1392"/>
        </pc:sldMkLst>
      </pc:sldChg>
      <pc:sldChg chg="modSp add mod">
        <pc:chgData name="Marcom | GBA" userId="e7bc1931-001b-4abc-a35f-695801a04809" providerId="ADAL" clId="{F5B3FE06-B703-4A8E-A956-54C5BF88541C}" dt="2025-01-20T02:31:47.096" v="100" actId="5793"/>
        <pc:sldMkLst>
          <pc:docMk/>
          <pc:sldMk cId="3381872591" sldId="1393"/>
        </pc:sldMkLst>
      </pc:sldChg>
      <pc:sldChg chg="modSp add mod">
        <pc:chgData name="Marcom | GBA" userId="e7bc1931-001b-4abc-a35f-695801a04809" providerId="ADAL" clId="{F5B3FE06-B703-4A8E-A956-54C5BF88541C}" dt="2025-01-20T02:29:23.293" v="79" actId="11"/>
        <pc:sldMkLst>
          <pc:docMk/>
          <pc:sldMk cId="4074750713" sldId="1394"/>
        </pc:sldMkLst>
      </pc:sldChg>
    </pc:docChg>
  </pc:docChgLst>
  <pc:docChgLst>
    <pc:chgData name="Marcom | GBA" userId="e7bc1931-001b-4abc-a35f-695801a04809" providerId="ADAL" clId="{4FA49707-C299-4F7B-8ACD-FB464336312D}"/>
    <pc:docChg chg="custSel addSld modSld">
      <pc:chgData name="Marcom | GBA" userId="e7bc1931-001b-4abc-a35f-695801a04809" providerId="ADAL" clId="{4FA49707-C299-4F7B-8ACD-FB464336312D}" dt="2025-03-20T09:24:32.986" v="54" actId="1076"/>
      <pc:docMkLst>
        <pc:docMk/>
      </pc:docMkLst>
      <pc:sldChg chg="modSp mod">
        <pc:chgData name="Marcom | GBA" userId="e7bc1931-001b-4abc-a35f-695801a04809" providerId="ADAL" clId="{4FA49707-C299-4F7B-8ACD-FB464336312D}" dt="2025-03-20T09:21:39.211" v="23"/>
        <pc:sldMkLst>
          <pc:docMk/>
          <pc:sldMk cId="0" sldId="1379"/>
        </pc:sldMkLst>
      </pc:sldChg>
      <pc:sldChg chg="modSp mod">
        <pc:chgData name="Marcom | GBA" userId="e7bc1931-001b-4abc-a35f-695801a04809" providerId="ADAL" clId="{4FA49707-C299-4F7B-8ACD-FB464336312D}" dt="2025-03-20T09:20:42.742" v="19" actId="122"/>
        <pc:sldMkLst>
          <pc:docMk/>
          <pc:sldMk cId="0" sldId="1385"/>
        </pc:sldMkLst>
      </pc:sldChg>
      <pc:sldChg chg="modSp mod">
        <pc:chgData name="Marcom | GBA" userId="e7bc1931-001b-4abc-a35f-695801a04809" providerId="ADAL" clId="{4FA49707-C299-4F7B-8ACD-FB464336312D}" dt="2025-03-20T09:21:58.772" v="28"/>
        <pc:sldMkLst>
          <pc:docMk/>
          <pc:sldMk cId="3981901262" sldId="1391"/>
        </pc:sldMkLst>
      </pc:sldChg>
      <pc:sldChg chg="modSp mod">
        <pc:chgData name="Marcom | GBA" userId="e7bc1931-001b-4abc-a35f-695801a04809" providerId="ADAL" clId="{4FA49707-C299-4F7B-8ACD-FB464336312D}" dt="2025-03-20T09:22:18.723" v="32"/>
        <pc:sldMkLst>
          <pc:docMk/>
          <pc:sldMk cId="112962954" sldId="1392"/>
        </pc:sldMkLst>
      </pc:sldChg>
      <pc:sldChg chg="modSp mod">
        <pc:chgData name="Marcom | GBA" userId="e7bc1931-001b-4abc-a35f-695801a04809" providerId="ADAL" clId="{4FA49707-C299-4F7B-8ACD-FB464336312D}" dt="2025-03-20T09:22:40.787" v="36"/>
        <pc:sldMkLst>
          <pc:docMk/>
          <pc:sldMk cId="3381872591" sldId="1393"/>
        </pc:sldMkLst>
      </pc:sldChg>
      <pc:sldChg chg="modSp add mod">
        <pc:chgData name="Marcom | GBA" userId="e7bc1931-001b-4abc-a35f-695801a04809" providerId="ADAL" clId="{4FA49707-C299-4F7B-8ACD-FB464336312D}" dt="2025-03-20T09:23:28.235" v="50"/>
        <pc:sldMkLst>
          <pc:docMk/>
          <pc:sldMk cId="3084313402" sldId="1394"/>
        </pc:sldMkLst>
      </pc:sldChg>
    </pc:docChg>
  </pc:docChgLst>
  <pc:docChgLst>
    <pc:chgData name="Marcom | GBA" userId="e7bc1931-001b-4abc-a35f-695801a04809" providerId="ADAL" clId="{8EE66C8C-C874-4A1D-8381-0388822CF05E}"/>
    <pc:docChg chg="undo custSel delSld modSld">
      <pc:chgData name="Marcom | GBA" userId="e7bc1931-001b-4abc-a35f-695801a04809" providerId="ADAL" clId="{8EE66C8C-C874-4A1D-8381-0388822CF05E}" dt="2024-06-19T07:49:14.212" v="92"/>
      <pc:docMkLst>
        <pc:docMk/>
      </pc:docMkLst>
      <pc:sldChg chg="modSp mod">
        <pc:chgData name="Marcom | GBA" userId="e7bc1931-001b-4abc-a35f-695801a04809" providerId="ADAL" clId="{8EE66C8C-C874-4A1D-8381-0388822CF05E}" dt="2024-06-19T07:40:58.220" v="7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8EE66C8C-C874-4A1D-8381-0388822CF05E}" dt="2024-06-19T07:47:02.713" v="40" actId="20577"/>
        <pc:sldMkLst>
          <pc:docMk/>
          <pc:sldMk cId="0" sldId="1379"/>
        </pc:sldMkLst>
      </pc:sldChg>
      <pc:sldChg chg="modSp mod">
        <pc:chgData name="Marcom | GBA" userId="e7bc1931-001b-4abc-a35f-695801a04809" providerId="ADAL" clId="{8EE66C8C-C874-4A1D-8381-0388822CF05E}" dt="2024-06-19T07:48:02.828" v="82" actId="20577"/>
        <pc:sldMkLst>
          <pc:docMk/>
          <pc:sldMk cId="0" sldId="1380"/>
        </pc:sldMkLst>
      </pc:sldChg>
      <pc:sldChg chg="modSp mod">
        <pc:chgData name="Marcom | GBA" userId="e7bc1931-001b-4abc-a35f-695801a04809" providerId="ADAL" clId="{8EE66C8C-C874-4A1D-8381-0388822CF05E}" dt="2024-06-19T07:42:12.164" v="24" actId="20577"/>
        <pc:sldMkLst>
          <pc:docMk/>
          <pc:sldMk cId="0" sldId="1385"/>
        </pc:sldMkLst>
      </pc:sldChg>
      <pc:sldChg chg="modSp mod">
        <pc:chgData name="Marcom | GBA" userId="e7bc1931-001b-4abc-a35f-695801a04809" providerId="ADAL" clId="{8EE66C8C-C874-4A1D-8381-0388822CF05E}" dt="2024-06-19T07:48:49.508" v="88"/>
        <pc:sldMkLst>
          <pc:docMk/>
          <pc:sldMk cId="3118171228" sldId="1387"/>
        </pc:sldMkLst>
      </pc:sldChg>
      <pc:sldChg chg="del">
        <pc:chgData name="Marcom | GBA" userId="e7bc1931-001b-4abc-a35f-695801a04809" providerId="ADAL" clId="{8EE66C8C-C874-4A1D-8381-0388822CF05E}" dt="2024-06-19T07:42:18.489" v="25" actId="47"/>
        <pc:sldMkLst>
          <pc:docMk/>
          <pc:sldMk cId="1306135767" sldId="1389"/>
        </pc:sldMkLst>
      </pc:sldChg>
      <pc:sldChg chg="modSp mod">
        <pc:chgData name="Marcom | GBA" userId="e7bc1931-001b-4abc-a35f-695801a04809" providerId="ADAL" clId="{8EE66C8C-C874-4A1D-8381-0388822CF05E}" dt="2024-06-19T07:49:14.212" v="92"/>
        <pc:sldMkLst>
          <pc:docMk/>
          <pc:sldMk cId="1366019408" sldId="1390"/>
        </pc:sldMkLst>
      </pc:sldChg>
    </pc:docChg>
  </pc:docChgLst>
  <pc:docChgLst>
    <pc:chgData name="Marcom | GBA" userId="e7bc1931-001b-4abc-a35f-695801a04809" providerId="ADAL" clId="{7AB17A2B-BE11-4B8E-B5B6-7CD56B420CAF}"/>
    <pc:docChg chg="undo custSel addSld modSld">
      <pc:chgData name="Marcom | GBA" userId="e7bc1931-001b-4abc-a35f-695801a04809" providerId="ADAL" clId="{7AB17A2B-BE11-4B8E-B5B6-7CD56B420CAF}" dt="2024-09-19T11:11:11.612" v="70" actId="5793"/>
      <pc:docMkLst>
        <pc:docMk/>
      </pc:docMkLst>
      <pc:sldChg chg="modSp mod">
        <pc:chgData name="Marcom | GBA" userId="e7bc1931-001b-4abc-a35f-695801a04809" providerId="ADAL" clId="{7AB17A2B-BE11-4B8E-B5B6-7CD56B420CAF}" dt="2024-09-19T11:04:39.434" v="8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7AB17A2B-BE11-4B8E-B5B6-7CD56B420CAF}" dt="2024-09-19T11:07:37.952" v="34"/>
        <pc:sldMkLst>
          <pc:docMk/>
          <pc:sldMk cId="0" sldId="1379"/>
        </pc:sldMkLst>
      </pc:sldChg>
      <pc:sldChg chg="modSp mod">
        <pc:chgData name="Marcom | GBA" userId="e7bc1931-001b-4abc-a35f-695801a04809" providerId="ADAL" clId="{7AB17A2B-BE11-4B8E-B5B6-7CD56B420CAF}" dt="2024-09-19T11:10:43.706" v="68" actId="5793"/>
        <pc:sldMkLst>
          <pc:docMk/>
          <pc:sldMk cId="0" sldId="1380"/>
        </pc:sldMkLst>
      </pc:sldChg>
      <pc:sldChg chg="modSp mod">
        <pc:chgData name="Marcom | GBA" userId="e7bc1931-001b-4abc-a35f-695801a04809" providerId="ADAL" clId="{7AB17A2B-BE11-4B8E-B5B6-7CD56B420CAF}" dt="2024-09-19T11:06:19.735" v="28"/>
        <pc:sldMkLst>
          <pc:docMk/>
          <pc:sldMk cId="0" sldId="1385"/>
        </pc:sldMkLst>
      </pc:sldChg>
      <pc:sldChg chg="modSp mod">
        <pc:chgData name="Marcom | GBA" userId="e7bc1931-001b-4abc-a35f-695801a04809" providerId="ADAL" clId="{7AB17A2B-BE11-4B8E-B5B6-7CD56B420CAF}" dt="2024-09-19T11:09:14.230" v="48"/>
        <pc:sldMkLst>
          <pc:docMk/>
          <pc:sldMk cId="3118171228" sldId="1387"/>
        </pc:sldMkLst>
      </pc:sldChg>
      <pc:sldChg chg="addSp delSp modSp mod">
        <pc:chgData name="Marcom | GBA" userId="e7bc1931-001b-4abc-a35f-695801a04809" providerId="ADAL" clId="{7AB17A2B-BE11-4B8E-B5B6-7CD56B420CAF}" dt="2024-09-19T11:11:11.612" v="70" actId="5793"/>
        <pc:sldMkLst>
          <pc:docMk/>
          <pc:sldMk cId="1366019408" sldId="1390"/>
        </pc:sldMkLst>
      </pc:sldChg>
      <pc:sldChg chg="modSp add mod">
        <pc:chgData name="Marcom | GBA" userId="e7bc1931-001b-4abc-a35f-695801a04809" providerId="ADAL" clId="{7AB17A2B-BE11-4B8E-B5B6-7CD56B420CAF}" dt="2024-09-19T11:10:24.196" v="66"/>
        <pc:sldMkLst>
          <pc:docMk/>
          <pc:sldMk cId="2140333286" sldId="1391"/>
        </pc:sldMkLst>
      </pc:sldChg>
    </pc:docChg>
  </pc:docChgLst>
  <pc:docChgLst>
    <pc:chgData name="Marcom | GBA" userId="e7bc1931-001b-4abc-a35f-695801a04809" providerId="ADAL" clId="{FF7A8BF2-81AD-45B9-AF20-0FBAF6CCEADE}"/>
    <pc:docChg chg="undo custSel addSld delSld modSld sldOrd">
      <pc:chgData name="Marcom | GBA" userId="e7bc1931-001b-4abc-a35f-695801a04809" providerId="ADAL" clId="{FF7A8BF2-81AD-45B9-AF20-0FBAF6CCEADE}" dt="2025-06-23T08:30:12.922" v="169" actId="20577"/>
      <pc:docMkLst>
        <pc:docMk/>
      </pc:docMkLst>
      <pc:sldChg chg="modSp mod">
        <pc:chgData name="Marcom | GBA" userId="e7bc1931-001b-4abc-a35f-695801a04809" providerId="ADAL" clId="{FF7A8BF2-81AD-45B9-AF20-0FBAF6CCEADE}" dt="2025-06-23T08:26:06.521" v="98" actId="255"/>
        <pc:sldMkLst>
          <pc:docMk/>
          <pc:sldMk cId="3981901262" sldId="1391"/>
        </pc:sldMkLst>
        <pc:spChg chg="mod">
          <ac:chgData name="Marcom | GBA" userId="e7bc1931-001b-4abc-a35f-695801a04809" providerId="ADAL" clId="{FF7A8BF2-81AD-45B9-AF20-0FBAF6CCEADE}" dt="2025-06-23T08:26:06.521" v="98" actId="255"/>
          <ac:spMkLst>
            <pc:docMk/>
            <pc:sldMk cId="3981901262" sldId="1391"/>
            <ac:spMk id="16" creationId="{106044D5-987C-A45F-6C33-A1400A62CFF6}"/>
          </ac:spMkLst>
        </pc:spChg>
      </pc:sldChg>
      <pc:sldChg chg="modSp mod">
        <pc:chgData name="Marcom | GBA" userId="e7bc1931-001b-4abc-a35f-695801a04809" providerId="ADAL" clId="{FF7A8BF2-81AD-45B9-AF20-0FBAF6CCEADE}" dt="2025-06-23T08:26:13.404" v="99" actId="255"/>
        <pc:sldMkLst>
          <pc:docMk/>
          <pc:sldMk cId="112962954" sldId="1392"/>
        </pc:sldMkLst>
        <pc:spChg chg="mod">
          <ac:chgData name="Marcom | GBA" userId="e7bc1931-001b-4abc-a35f-695801a04809" providerId="ADAL" clId="{FF7A8BF2-81AD-45B9-AF20-0FBAF6CCEADE}" dt="2025-06-23T08:26:13.404" v="99" actId="255"/>
          <ac:spMkLst>
            <pc:docMk/>
            <pc:sldMk cId="112962954" sldId="1392"/>
            <ac:spMk id="16" creationId="{9092C668-1993-AD1D-44A8-01F242972334}"/>
          </ac:spMkLst>
        </pc:spChg>
      </pc:sldChg>
      <pc:sldChg chg="add">
        <pc:chgData name="Marcom | GBA" userId="e7bc1931-001b-4abc-a35f-695801a04809" providerId="ADAL" clId="{FF7A8BF2-81AD-45B9-AF20-0FBAF6CCEADE}" dt="2025-06-23T08:23:25.155" v="51"/>
        <pc:sldMkLst>
          <pc:docMk/>
          <pc:sldMk cId="0" sldId="1393"/>
        </pc:sldMkLst>
      </pc:sldChg>
      <pc:sldChg chg="del">
        <pc:chgData name="Marcom | GBA" userId="e7bc1931-001b-4abc-a35f-695801a04809" providerId="ADAL" clId="{FF7A8BF2-81AD-45B9-AF20-0FBAF6CCEADE}" dt="2025-06-23T08:21:21.890" v="34" actId="47"/>
        <pc:sldMkLst>
          <pc:docMk/>
          <pc:sldMk cId="3381872591" sldId="1393"/>
        </pc:sldMkLst>
      </pc:sldChg>
      <pc:sldChg chg="add ord">
        <pc:chgData name="Marcom | GBA" userId="e7bc1931-001b-4abc-a35f-695801a04809" providerId="ADAL" clId="{FF7A8BF2-81AD-45B9-AF20-0FBAF6CCEADE}" dt="2025-06-23T08:23:29.352" v="53"/>
        <pc:sldMkLst>
          <pc:docMk/>
          <pc:sldMk cId="3956782207" sldId="1395"/>
        </pc:sldMkLst>
      </pc:sldChg>
      <pc:sldChg chg="modSp add del mod">
        <pc:chgData name="Marcom | GBA" userId="e7bc1931-001b-4abc-a35f-695801a04809" providerId="ADAL" clId="{FF7A8BF2-81AD-45B9-AF20-0FBAF6CCEADE}" dt="2025-06-23T08:26:27.778" v="101" actId="47"/>
        <pc:sldMkLst>
          <pc:docMk/>
          <pc:sldMk cId="4225798966" sldId="1396"/>
        </pc:sldMkLst>
      </pc:sldChg>
      <pc:sldChg chg="add del">
        <pc:chgData name="Marcom | GBA" userId="e7bc1931-001b-4abc-a35f-695801a04809" providerId="ADAL" clId="{FF7A8BF2-81AD-45B9-AF20-0FBAF6CCEADE}" dt="2025-06-23T08:27:42.801" v="122" actId="47"/>
        <pc:sldMkLst>
          <pc:docMk/>
          <pc:sldMk cId="2394943629" sldId="1398"/>
        </pc:sldMkLst>
      </pc:sldChg>
      <pc:sldChg chg="add del">
        <pc:chgData name="Marcom | GBA" userId="e7bc1931-001b-4abc-a35f-695801a04809" providerId="ADAL" clId="{FF7A8BF2-81AD-45B9-AF20-0FBAF6CCEADE}" dt="2025-06-23T08:29:15.310" v="161" actId="47"/>
        <pc:sldMkLst>
          <pc:docMk/>
          <pc:sldMk cId="2837829456" sldId="1399"/>
        </pc:sldMkLst>
      </pc:sldChg>
      <pc:sldChg chg="modSp add mod ord">
        <pc:chgData name="Marcom | GBA" userId="e7bc1931-001b-4abc-a35f-695801a04809" providerId="ADAL" clId="{FF7A8BF2-81AD-45B9-AF20-0FBAF6CCEADE}" dt="2025-06-23T08:29:33.345" v="162" actId="255"/>
        <pc:sldMkLst>
          <pc:docMk/>
          <pc:sldMk cId="1094362965" sldId="1400"/>
        </pc:sldMkLst>
        <pc:spChg chg="mod">
          <ac:chgData name="Marcom | GBA" userId="e7bc1931-001b-4abc-a35f-695801a04809" providerId="ADAL" clId="{FF7A8BF2-81AD-45B9-AF20-0FBAF6CCEADE}" dt="2025-06-23T08:29:33.345" v="162" actId="255"/>
          <ac:spMkLst>
            <pc:docMk/>
            <pc:sldMk cId="1094362965" sldId="1400"/>
            <ac:spMk id="16" creationId="{1CA0DEA6-F6BE-6713-EE49-07E9F023085B}"/>
          </ac:spMkLst>
        </pc:spChg>
      </pc:sldChg>
      <pc:sldChg chg="add del ord">
        <pc:chgData name="Marcom | GBA" userId="e7bc1931-001b-4abc-a35f-695801a04809" providerId="ADAL" clId="{FF7A8BF2-81AD-45B9-AF20-0FBAF6CCEADE}" dt="2025-06-23T08:24:26.056" v="67" actId="47"/>
        <pc:sldMkLst>
          <pc:docMk/>
          <pc:sldMk cId="2857558327" sldId="1400"/>
        </pc:sldMkLst>
      </pc:sldChg>
      <pc:sldChg chg="modSp add mod ord">
        <pc:chgData name="Marcom | GBA" userId="e7bc1931-001b-4abc-a35f-695801a04809" providerId="ADAL" clId="{FF7A8BF2-81AD-45B9-AF20-0FBAF6CCEADE}" dt="2025-06-23T08:26:20.048" v="100" actId="255"/>
        <pc:sldMkLst>
          <pc:docMk/>
          <pc:sldMk cId="1838445737" sldId="1401"/>
        </pc:sldMkLst>
        <pc:spChg chg="mod">
          <ac:chgData name="Marcom | GBA" userId="e7bc1931-001b-4abc-a35f-695801a04809" providerId="ADAL" clId="{FF7A8BF2-81AD-45B9-AF20-0FBAF6CCEADE}" dt="2025-06-23T08:26:20.048" v="100" actId="255"/>
          <ac:spMkLst>
            <pc:docMk/>
            <pc:sldMk cId="1838445737" sldId="1401"/>
            <ac:spMk id="16" creationId="{4C6F3230-B003-2999-65E8-3E9BE3EDFD3D}"/>
          </ac:spMkLst>
        </pc:spChg>
        <pc:cxnChg chg="mod">
          <ac:chgData name="Marcom | GBA" userId="e7bc1931-001b-4abc-a35f-695801a04809" providerId="ADAL" clId="{FF7A8BF2-81AD-45B9-AF20-0FBAF6CCEADE}" dt="2025-06-23T08:25:09.969" v="88" actId="1076"/>
          <ac:cxnSpMkLst>
            <pc:docMk/>
            <pc:sldMk cId="1838445737" sldId="1401"/>
            <ac:cxnSpMk id="17" creationId="{A825D90F-386E-7046-F93F-36823BA58C59}"/>
          </ac:cxnSpMkLst>
        </pc:cxnChg>
      </pc:sldChg>
      <pc:sldChg chg="modSp add mod ord">
        <pc:chgData name="Marcom | GBA" userId="e7bc1931-001b-4abc-a35f-695801a04809" providerId="ADAL" clId="{FF7A8BF2-81AD-45B9-AF20-0FBAF6CCEADE}" dt="2025-06-23T08:30:12.922" v="169" actId="20577"/>
        <pc:sldMkLst>
          <pc:docMk/>
          <pc:sldMk cId="3003563167" sldId="1402"/>
        </pc:sldMkLst>
        <pc:spChg chg="mod">
          <ac:chgData name="Marcom | GBA" userId="e7bc1931-001b-4abc-a35f-695801a04809" providerId="ADAL" clId="{FF7A8BF2-81AD-45B9-AF20-0FBAF6CCEADE}" dt="2025-06-23T08:30:12.922" v="169" actId="20577"/>
          <ac:spMkLst>
            <pc:docMk/>
            <pc:sldMk cId="3003563167" sldId="1402"/>
            <ac:spMk id="16" creationId="{B23BB560-FF71-D91B-653F-688ED1800B19}"/>
          </ac:spMkLst>
        </pc:spChg>
      </pc:sldChg>
    </pc:docChg>
  </pc:docChgLst>
  <pc:docChgLst>
    <pc:chgData name="Marcom | GBA" userId="e7bc1931-001b-4abc-a35f-695801a04809" providerId="ADAL" clId="{AB873E76-CAE6-4AC0-A6CC-2883A1CAE8B9}"/>
    <pc:docChg chg="modSld">
      <pc:chgData name="Marcom | GBA" userId="e7bc1931-001b-4abc-a35f-695801a04809" providerId="ADAL" clId="{AB873E76-CAE6-4AC0-A6CC-2883A1CAE8B9}" dt="2024-12-18T10:21:01.693" v="55"/>
      <pc:docMkLst>
        <pc:docMk/>
      </pc:docMkLst>
      <pc:sldChg chg="modSp mod">
        <pc:chgData name="Marcom | GBA" userId="e7bc1931-001b-4abc-a35f-695801a04809" providerId="ADAL" clId="{AB873E76-CAE6-4AC0-A6CC-2883A1CAE8B9}" dt="2024-12-16T05:46:46.146" v="29"/>
        <pc:sldMkLst>
          <pc:docMk/>
          <pc:sldMk cId="0" sldId="1380"/>
        </pc:sldMkLst>
      </pc:sldChg>
      <pc:sldChg chg="modSp mod">
        <pc:chgData name="Marcom | GBA" userId="e7bc1931-001b-4abc-a35f-695801a04809" providerId="ADAL" clId="{AB873E76-CAE6-4AC0-A6CC-2883A1CAE8B9}" dt="2024-12-16T05:47:06.722" v="33"/>
        <pc:sldMkLst>
          <pc:docMk/>
          <pc:sldMk cId="3118171228" sldId="1387"/>
        </pc:sldMkLst>
      </pc:sldChg>
      <pc:sldChg chg="modSp mod">
        <pc:chgData name="Marcom | GBA" userId="e7bc1931-001b-4abc-a35f-695801a04809" providerId="ADAL" clId="{AB873E76-CAE6-4AC0-A6CC-2883A1CAE8B9}" dt="2024-12-16T05:47:28.278" v="37"/>
        <pc:sldMkLst>
          <pc:docMk/>
          <pc:sldMk cId="1366019408" sldId="1390"/>
        </pc:sldMkLst>
      </pc:sldChg>
    </pc:docChg>
  </pc:docChgLst>
  <pc:docChgLst>
    <pc:chgData name="Marcom | GBA" userId="e7bc1931-001b-4abc-a35f-695801a04809" providerId="ADAL" clId="{A954AB88-9379-42FE-92D8-94557BC4C8EF}"/>
    <pc:docChg chg="modSld">
      <pc:chgData name="Marcom | GBA" userId="e7bc1931-001b-4abc-a35f-695801a04809" providerId="ADAL" clId="{A954AB88-9379-42FE-92D8-94557BC4C8EF}" dt="2024-10-21T10:54:28.034" v="48" actId="1076"/>
      <pc:docMkLst>
        <pc:docMk/>
      </pc:docMkLst>
      <pc:sldChg chg="modSp mod">
        <pc:chgData name="Marcom | GBA" userId="e7bc1931-001b-4abc-a35f-695801a04809" providerId="ADAL" clId="{A954AB88-9379-42FE-92D8-94557BC4C8EF}" dt="2024-10-21T10:50:34.380" v="10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A954AB88-9379-42FE-92D8-94557BC4C8EF}" dt="2024-10-21T10:51:48.929" v="21" actId="20577"/>
        <pc:sldMkLst>
          <pc:docMk/>
          <pc:sldMk cId="0" sldId="1379"/>
        </pc:sldMkLst>
      </pc:sldChg>
      <pc:sldChg chg="modSp mod">
        <pc:chgData name="Marcom | GBA" userId="e7bc1931-001b-4abc-a35f-695801a04809" providerId="ADAL" clId="{A954AB88-9379-42FE-92D8-94557BC4C8EF}" dt="2024-10-21T10:52:37.683" v="29" actId="1076"/>
        <pc:sldMkLst>
          <pc:docMk/>
          <pc:sldMk cId="0" sldId="1380"/>
        </pc:sldMkLst>
      </pc:sldChg>
      <pc:sldChg chg="modSp mod">
        <pc:chgData name="Marcom | GBA" userId="e7bc1931-001b-4abc-a35f-695801a04809" providerId="ADAL" clId="{A954AB88-9379-42FE-92D8-94557BC4C8EF}" dt="2024-10-21T10:51:23.763" v="16" actId="1076"/>
        <pc:sldMkLst>
          <pc:docMk/>
          <pc:sldMk cId="0" sldId="1385"/>
        </pc:sldMkLst>
      </pc:sldChg>
      <pc:sldChg chg="modSp mod">
        <pc:chgData name="Marcom | GBA" userId="e7bc1931-001b-4abc-a35f-695801a04809" providerId="ADAL" clId="{A954AB88-9379-42FE-92D8-94557BC4C8EF}" dt="2024-10-21T10:53:18.047" v="35" actId="1076"/>
        <pc:sldMkLst>
          <pc:docMk/>
          <pc:sldMk cId="3118171228" sldId="1387"/>
        </pc:sldMkLst>
      </pc:sldChg>
      <pc:sldChg chg="modSp mod">
        <pc:chgData name="Marcom | GBA" userId="e7bc1931-001b-4abc-a35f-695801a04809" providerId="ADAL" clId="{A954AB88-9379-42FE-92D8-94557BC4C8EF}" dt="2024-10-21T10:53:53.833" v="41" actId="1076"/>
        <pc:sldMkLst>
          <pc:docMk/>
          <pc:sldMk cId="1366019408" sldId="1390"/>
        </pc:sldMkLst>
      </pc:sldChg>
      <pc:sldChg chg="modSp mod">
        <pc:chgData name="Marcom | GBA" userId="e7bc1931-001b-4abc-a35f-695801a04809" providerId="ADAL" clId="{A954AB88-9379-42FE-92D8-94557BC4C8EF}" dt="2024-10-21T10:54:28.034" v="48" actId="1076"/>
        <pc:sldMkLst>
          <pc:docMk/>
          <pc:sldMk cId="2140333286" sldId="1391"/>
        </pc:sldMkLst>
      </pc:sldChg>
    </pc:docChg>
  </pc:docChgLst>
  <pc:docChgLst>
    <pc:chgData name="Marcom | GBA" userId="e7bc1931-001b-4abc-a35f-695801a04809" providerId="ADAL" clId="{73BAA38D-62F4-48AC-A679-9F7178E17ADA}"/>
    <pc:docChg chg="addSld modSld">
      <pc:chgData name="Marcom | GBA" userId="e7bc1931-001b-4abc-a35f-695801a04809" providerId="ADAL" clId="{73BAA38D-62F4-48AC-A679-9F7178E17ADA}" dt="2024-07-22T02:30:50.085" v="46"/>
      <pc:docMkLst>
        <pc:docMk/>
      </pc:docMkLst>
      <pc:sldChg chg="modSp mod">
        <pc:chgData name="Marcom | GBA" userId="e7bc1931-001b-4abc-a35f-695801a04809" providerId="ADAL" clId="{73BAA38D-62F4-48AC-A679-9F7178E17ADA}" dt="2024-07-22T02:27:09.310" v="3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73BAA38D-62F4-48AC-A679-9F7178E17ADA}" dt="2024-07-22T02:28:58.213" v="30"/>
        <pc:sldMkLst>
          <pc:docMk/>
          <pc:sldMk cId="0" sldId="1379"/>
        </pc:sldMkLst>
      </pc:sldChg>
      <pc:sldChg chg="modSp mod">
        <pc:chgData name="Marcom | GBA" userId="e7bc1931-001b-4abc-a35f-695801a04809" providerId="ADAL" clId="{73BAA38D-62F4-48AC-A679-9F7178E17ADA}" dt="2024-07-22T02:29:20.970" v="33"/>
        <pc:sldMkLst>
          <pc:docMk/>
          <pc:sldMk cId="0" sldId="1380"/>
        </pc:sldMkLst>
      </pc:sldChg>
      <pc:sldChg chg="modSp mod">
        <pc:chgData name="Marcom | GBA" userId="e7bc1931-001b-4abc-a35f-695801a04809" providerId="ADAL" clId="{73BAA38D-62F4-48AC-A679-9F7178E17ADA}" dt="2024-07-22T02:28:33.900" v="26" actId="20577"/>
        <pc:sldMkLst>
          <pc:docMk/>
          <pc:sldMk cId="0" sldId="1385"/>
        </pc:sldMkLst>
      </pc:sldChg>
      <pc:sldChg chg="modSp mod">
        <pc:chgData name="Marcom | GBA" userId="e7bc1931-001b-4abc-a35f-695801a04809" providerId="ADAL" clId="{73BAA38D-62F4-48AC-A679-9F7178E17ADA}" dt="2024-07-22T02:29:47.550" v="36"/>
        <pc:sldMkLst>
          <pc:docMk/>
          <pc:sldMk cId="3118171228" sldId="1387"/>
        </pc:sldMkLst>
      </pc:sldChg>
      <pc:sldChg chg="modSp mod">
        <pc:chgData name="Marcom | GBA" userId="e7bc1931-001b-4abc-a35f-695801a04809" providerId="ADAL" clId="{73BAA38D-62F4-48AC-A679-9F7178E17ADA}" dt="2024-07-22T02:30:11.915" v="39"/>
        <pc:sldMkLst>
          <pc:docMk/>
          <pc:sldMk cId="1366019408" sldId="1390"/>
        </pc:sldMkLst>
      </pc:sldChg>
      <pc:sldChg chg="modSp add mod">
        <pc:chgData name="Marcom | GBA" userId="e7bc1931-001b-4abc-a35f-695801a04809" providerId="ADAL" clId="{73BAA38D-62F4-48AC-A679-9F7178E17ADA}" dt="2024-07-22T02:30:50.085" v="46"/>
        <pc:sldMkLst>
          <pc:docMk/>
          <pc:sldMk cId="1701678701" sldId="1391"/>
        </pc:sldMkLst>
      </pc:sldChg>
    </pc:docChg>
  </pc:docChgLst>
  <pc:docChgLst>
    <pc:chgData name="Marcom | GBA" userId="e7bc1931-001b-4abc-a35f-695801a04809" providerId="ADAL" clId="{BB9E8A50-9EED-43FA-8083-D661A448ECCE}"/>
    <pc:docChg chg="undo custSel delSld modSld">
      <pc:chgData name="Marcom | GBA" userId="e7bc1931-001b-4abc-a35f-695801a04809" providerId="ADAL" clId="{BB9E8A50-9EED-43FA-8083-D661A448ECCE}" dt="2024-08-21T12:04:41.733" v="74" actId="12385"/>
      <pc:docMkLst>
        <pc:docMk/>
      </pc:docMkLst>
      <pc:sldChg chg="modSp mod">
        <pc:chgData name="Marcom | GBA" userId="e7bc1931-001b-4abc-a35f-695801a04809" providerId="ADAL" clId="{BB9E8A50-9EED-43FA-8083-D661A448ECCE}" dt="2024-08-21T12:00:37.657" v="5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BB9E8A50-9EED-43FA-8083-D661A448ECCE}" dt="2024-08-21T12:02:11.575" v="58" actId="1036"/>
        <pc:sldMkLst>
          <pc:docMk/>
          <pc:sldMk cId="0" sldId="1379"/>
        </pc:sldMkLst>
      </pc:sldChg>
      <pc:sldChg chg="modSp mod">
        <pc:chgData name="Marcom | GBA" userId="e7bc1931-001b-4abc-a35f-695801a04809" providerId="ADAL" clId="{BB9E8A50-9EED-43FA-8083-D661A448ECCE}" dt="2024-08-21T12:02:44.373" v="62" actId="20577"/>
        <pc:sldMkLst>
          <pc:docMk/>
          <pc:sldMk cId="0" sldId="1380"/>
        </pc:sldMkLst>
      </pc:sldChg>
      <pc:sldChg chg="modSp mod">
        <pc:chgData name="Marcom | GBA" userId="e7bc1931-001b-4abc-a35f-695801a04809" providerId="ADAL" clId="{BB9E8A50-9EED-43FA-8083-D661A448ECCE}" dt="2024-08-21T12:04:41.733" v="74" actId="12385"/>
        <pc:sldMkLst>
          <pc:docMk/>
          <pc:sldMk cId="0" sldId="1385"/>
        </pc:sldMkLst>
      </pc:sldChg>
      <pc:sldChg chg="modSp mod">
        <pc:chgData name="Marcom | GBA" userId="e7bc1931-001b-4abc-a35f-695801a04809" providerId="ADAL" clId="{BB9E8A50-9EED-43FA-8083-D661A448ECCE}" dt="2024-08-21T12:03:05.753" v="66"/>
        <pc:sldMkLst>
          <pc:docMk/>
          <pc:sldMk cId="3118171228" sldId="1387"/>
        </pc:sldMkLst>
      </pc:sldChg>
      <pc:sldChg chg="modSp mod">
        <pc:chgData name="Marcom | GBA" userId="e7bc1931-001b-4abc-a35f-695801a04809" providerId="ADAL" clId="{BB9E8A50-9EED-43FA-8083-D661A448ECCE}" dt="2024-08-21T12:03:50.502" v="73"/>
        <pc:sldMkLst>
          <pc:docMk/>
          <pc:sldMk cId="1366019408" sldId="1390"/>
        </pc:sldMkLst>
      </pc:sldChg>
      <pc:sldChg chg="del">
        <pc:chgData name="Marcom | GBA" userId="e7bc1931-001b-4abc-a35f-695801a04809" providerId="ADAL" clId="{BB9E8A50-9EED-43FA-8083-D661A448ECCE}" dt="2024-08-21T12:03:09.459" v="67" actId="47"/>
        <pc:sldMkLst>
          <pc:docMk/>
          <pc:sldMk cId="1701678701" sldId="1391"/>
        </pc:sldMkLst>
      </pc:sldChg>
    </pc:docChg>
  </pc:docChgLst>
  <pc:docChgLst>
    <pc:chgData name="Marcom | GBA" userId="e7bc1931-001b-4abc-a35f-695801a04809" providerId="ADAL" clId="{32791DD0-49C3-4809-B979-5CD446C2B3C9}"/>
    <pc:docChg chg="undo custSel modSld">
      <pc:chgData name="Marcom | GBA" userId="e7bc1931-001b-4abc-a35f-695801a04809" providerId="ADAL" clId="{32791DD0-49C3-4809-B979-5CD446C2B3C9}" dt="2025-07-22T10:48:43.813" v="39" actId="5793"/>
      <pc:docMkLst>
        <pc:docMk/>
      </pc:docMkLst>
      <pc:sldChg chg="modSp mod">
        <pc:chgData name="Marcom | GBA" userId="e7bc1931-001b-4abc-a35f-695801a04809" providerId="ADAL" clId="{32791DD0-49C3-4809-B979-5CD446C2B3C9}" dt="2025-07-22T10:45:38.367" v="5" actId="20577"/>
        <pc:sldMkLst>
          <pc:docMk/>
          <pc:sldMk cId="0" sldId="493"/>
        </pc:sldMkLst>
        <pc:spChg chg="mod">
          <ac:chgData name="Marcom | GBA" userId="e7bc1931-001b-4abc-a35f-695801a04809" providerId="ADAL" clId="{32791DD0-49C3-4809-B979-5CD446C2B3C9}" dt="2025-07-22T10:45:38.367" v="5" actId="20577"/>
          <ac:spMkLst>
            <pc:docMk/>
            <pc:sldMk cId="0" sldId="493"/>
            <ac:spMk id="14" creationId="{00000000-0000-0000-0000-000000000000}"/>
          </ac:spMkLst>
        </pc:spChg>
      </pc:sldChg>
      <pc:sldChg chg="modSp mod">
        <pc:chgData name="Marcom | GBA" userId="e7bc1931-001b-4abc-a35f-695801a04809" providerId="ADAL" clId="{32791DD0-49C3-4809-B979-5CD446C2B3C9}" dt="2025-07-22T10:47:57.481" v="31" actId="403"/>
        <pc:sldMkLst>
          <pc:docMk/>
          <pc:sldMk cId="0" sldId="1379"/>
        </pc:sldMkLst>
        <pc:spChg chg="mod">
          <ac:chgData name="Marcom | GBA" userId="e7bc1931-001b-4abc-a35f-695801a04809" providerId="ADAL" clId="{32791DD0-49C3-4809-B979-5CD446C2B3C9}" dt="2025-07-22T10:47:57.481" v="31" actId="403"/>
          <ac:spMkLst>
            <pc:docMk/>
            <pc:sldMk cId="0" sldId="1379"/>
            <ac:spMk id="16" creationId="{00000000-0000-0000-0000-000000000000}"/>
          </ac:spMkLst>
        </pc:spChg>
      </pc:sldChg>
      <pc:sldChg chg="modSp">
        <pc:chgData name="Marcom | GBA" userId="e7bc1931-001b-4abc-a35f-695801a04809" providerId="ADAL" clId="{32791DD0-49C3-4809-B979-5CD446C2B3C9}" dt="2025-07-22T10:46:09.605" v="11"/>
        <pc:sldMkLst>
          <pc:docMk/>
          <pc:sldMk cId="0" sldId="1385"/>
        </pc:sldMkLst>
        <pc:graphicFrameChg chg="mod">
          <ac:chgData name="Marcom | GBA" userId="e7bc1931-001b-4abc-a35f-695801a04809" providerId="ADAL" clId="{32791DD0-49C3-4809-B979-5CD446C2B3C9}" dt="2025-07-22T10:46:09.605" v="11"/>
          <ac:graphicFrameMkLst>
            <pc:docMk/>
            <pc:sldMk cId="0" sldId="1385"/>
            <ac:graphicFrameMk id="3" creationId="{00000000-0000-0000-0000-000000000000}"/>
          </ac:graphicFrameMkLst>
        </pc:graphicFrameChg>
      </pc:sldChg>
      <pc:sldChg chg="modSp mod">
        <pc:chgData name="Marcom | GBA" userId="e7bc1931-001b-4abc-a35f-695801a04809" providerId="ADAL" clId="{32791DD0-49C3-4809-B979-5CD446C2B3C9}" dt="2025-07-22T10:48:30.346" v="36"/>
        <pc:sldMkLst>
          <pc:docMk/>
          <pc:sldMk cId="3981901262" sldId="1391"/>
        </pc:sldMkLst>
        <pc:spChg chg="mod">
          <ac:chgData name="Marcom | GBA" userId="e7bc1931-001b-4abc-a35f-695801a04809" providerId="ADAL" clId="{32791DD0-49C3-4809-B979-5CD446C2B3C9}" dt="2025-07-22T10:48:30.346" v="36"/>
          <ac:spMkLst>
            <pc:docMk/>
            <pc:sldMk cId="3981901262" sldId="1391"/>
            <ac:spMk id="16" creationId="{106044D5-987C-A45F-6C33-A1400A62CFF6}"/>
          </ac:spMkLst>
        </pc:spChg>
      </pc:sldChg>
      <pc:sldChg chg="modSp mod">
        <pc:chgData name="Marcom | GBA" userId="e7bc1931-001b-4abc-a35f-695801a04809" providerId="ADAL" clId="{32791DD0-49C3-4809-B979-5CD446C2B3C9}" dt="2025-07-22T10:48:43.813" v="39" actId="5793"/>
        <pc:sldMkLst>
          <pc:docMk/>
          <pc:sldMk cId="112962954" sldId="1392"/>
        </pc:sldMkLst>
        <pc:spChg chg="mod">
          <ac:chgData name="Marcom | GBA" userId="e7bc1931-001b-4abc-a35f-695801a04809" providerId="ADAL" clId="{32791DD0-49C3-4809-B979-5CD446C2B3C9}" dt="2025-07-22T10:48:43.813" v="39" actId="5793"/>
          <ac:spMkLst>
            <pc:docMk/>
            <pc:sldMk cId="112962954" sldId="1392"/>
            <ac:spMk id="16" creationId="{9092C668-1993-AD1D-44A8-01F242972334}"/>
          </ac:spMkLst>
        </pc:spChg>
      </pc:sldChg>
    </pc:docChg>
  </pc:docChgLst>
  <pc:docChgLst>
    <pc:chgData name="Marcom | GBA" userId="S::marcom@gba-vietnam.org::e7bc1931-001b-4abc-a35f-695801a04809" providerId="AD" clId="Web-{B580A356-E4D5-5714-EC16-8E6542A3DC17}"/>
    <pc:docChg chg="delSld">
      <pc:chgData name="Marcom | GBA" userId="S::marcom@gba-vietnam.org::e7bc1931-001b-4abc-a35f-695801a04809" providerId="AD" clId="Web-{B580A356-E4D5-5714-EC16-8E6542A3DC17}" dt="2024-11-20T08:12:26.335" v="0"/>
      <pc:docMkLst>
        <pc:docMk/>
      </pc:docMkLst>
      <pc:sldChg chg="del">
        <pc:chgData name="Marcom | GBA" userId="S::marcom@gba-vietnam.org::e7bc1931-001b-4abc-a35f-695801a04809" providerId="AD" clId="Web-{B580A356-E4D5-5714-EC16-8E6542A3DC17}" dt="2024-11-20T08:12:26.335" v="0"/>
        <pc:sldMkLst>
          <pc:docMk/>
          <pc:sldMk cId="2140333286" sldId="1391"/>
        </pc:sldMkLst>
      </pc:sldChg>
    </pc:docChg>
  </pc:docChgLst>
  <pc:docChgLst>
    <pc:chgData name="Marcom | GBA" userId="e7bc1931-001b-4abc-a35f-695801a04809" providerId="ADAL" clId="{A4465881-35CC-4848-8A57-1B76F015E01A}"/>
    <pc:docChg chg="undo custSel delSld modSld">
      <pc:chgData name="Marcom | GBA" userId="e7bc1931-001b-4abc-a35f-695801a04809" providerId="ADAL" clId="{A4465881-35CC-4848-8A57-1B76F015E01A}" dt="2025-04-21T04:45:36.990" v="45"/>
      <pc:docMkLst>
        <pc:docMk/>
      </pc:docMkLst>
      <pc:sldChg chg="modSp mod">
        <pc:chgData name="Marcom | GBA" userId="e7bc1931-001b-4abc-a35f-695801a04809" providerId="ADAL" clId="{A4465881-35CC-4848-8A57-1B76F015E01A}" dt="2025-04-21T04:42:55.373" v="14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A4465881-35CC-4848-8A57-1B76F015E01A}" dt="2025-04-21T04:44:02.758" v="28" actId="20577"/>
        <pc:sldMkLst>
          <pc:docMk/>
          <pc:sldMk cId="0" sldId="1379"/>
        </pc:sldMkLst>
      </pc:sldChg>
      <pc:sldChg chg="modSp mod">
        <pc:chgData name="Marcom | GBA" userId="e7bc1931-001b-4abc-a35f-695801a04809" providerId="ADAL" clId="{A4465881-35CC-4848-8A57-1B76F015E01A}" dt="2025-04-21T04:43:37.741" v="22" actId="2165"/>
        <pc:sldMkLst>
          <pc:docMk/>
          <pc:sldMk cId="0" sldId="1385"/>
        </pc:sldMkLst>
      </pc:sldChg>
      <pc:sldChg chg="modSp mod">
        <pc:chgData name="Marcom | GBA" userId="e7bc1931-001b-4abc-a35f-695801a04809" providerId="ADAL" clId="{A4465881-35CC-4848-8A57-1B76F015E01A}" dt="2025-04-21T04:44:37.589" v="35" actId="5793"/>
        <pc:sldMkLst>
          <pc:docMk/>
          <pc:sldMk cId="3981901262" sldId="1391"/>
        </pc:sldMkLst>
      </pc:sldChg>
      <pc:sldChg chg="modSp mod">
        <pc:chgData name="Marcom | GBA" userId="e7bc1931-001b-4abc-a35f-695801a04809" providerId="ADAL" clId="{A4465881-35CC-4848-8A57-1B76F015E01A}" dt="2025-04-21T04:45:03.107" v="41" actId="5793"/>
        <pc:sldMkLst>
          <pc:docMk/>
          <pc:sldMk cId="112962954" sldId="1392"/>
        </pc:sldMkLst>
      </pc:sldChg>
      <pc:sldChg chg="modSp mod">
        <pc:chgData name="Marcom | GBA" userId="e7bc1931-001b-4abc-a35f-695801a04809" providerId="ADAL" clId="{A4465881-35CC-4848-8A57-1B76F015E01A}" dt="2025-04-21T04:45:36.990" v="45"/>
        <pc:sldMkLst>
          <pc:docMk/>
          <pc:sldMk cId="3381872591" sldId="1393"/>
        </pc:sldMkLst>
      </pc:sldChg>
      <pc:sldChg chg="del">
        <pc:chgData name="Marcom | GBA" userId="e7bc1931-001b-4abc-a35f-695801a04809" providerId="ADAL" clId="{A4465881-35CC-4848-8A57-1B76F015E01A}" dt="2025-04-21T04:43:40.737" v="23" actId="47"/>
        <pc:sldMkLst>
          <pc:docMk/>
          <pc:sldMk cId="3084313402" sldId="1394"/>
        </pc:sldMkLst>
      </pc:sldChg>
    </pc:docChg>
  </pc:docChgLst>
  <pc:docChgLst>
    <pc:chgData name="Marcom | GBA" userId="e7bc1931-001b-4abc-a35f-695801a04809" providerId="ADAL" clId="{D25DB43A-8828-42E8-910D-87E130210220}"/>
    <pc:docChg chg="undo custSel addSld delSld modSld">
      <pc:chgData name="Marcom | GBA" userId="e7bc1931-001b-4abc-a35f-695801a04809" providerId="ADAL" clId="{D25DB43A-8828-42E8-910D-87E130210220}" dt="2024-05-20T09:19:16.729" v="145" actId="1076"/>
      <pc:docMkLst>
        <pc:docMk/>
      </pc:docMkLst>
      <pc:sldChg chg="modSp mod">
        <pc:chgData name="Marcom | GBA" userId="e7bc1931-001b-4abc-a35f-695801a04809" providerId="ADAL" clId="{D25DB43A-8828-42E8-910D-87E130210220}" dt="2024-05-20T08:57:57.803" v="2" actId="20577"/>
        <pc:sldMkLst>
          <pc:docMk/>
          <pc:sldMk cId="0" sldId="493"/>
        </pc:sldMkLst>
      </pc:sldChg>
      <pc:sldChg chg="modSp mod">
        <pc:chgData name="Marcom | GBA" userId="e7bc1931-001b-4abc-a35f-695801a04809" providerId="ADAL" clId="{D25DB43A-8828-42E8-910D-87E130210220}" dt="2024-05-20T09:02:23.266" v="86" actId="1036"/>
        <pc:sldMkLst>
          <pc:docMk/>
          <pc:sldMk cId="0" sldId="1379"/>
        </pc:sldMkLst>
      </pc:sldChg>
      <pc:sldChg chg="modSp mod">
        <pc:chgData name="Marcom | GBA" userId="e7bc1931-001b-4abc-a35f-695801a04809" providerId="ADAL" clId="{D25DB43A-8828-42E8-910D-87E130210220}" dt="2024-05-20T09:19:16.729" v="145" actId="1076"/>
        <pc:sldMkLst>
          <pc:docMk/>
          <pc:sldMk cId="0" sldId="1380"/>
        </pc:sldMkLst>
      </pc:sldChg>
      <pc:sldChg chg="modSp del mod">
        <pc:chgData name="Marcom | GBA" userId="e7bc1931-001b-4abc-a35f-695801a04809" providerId="ADAL" clId="{D25DB43A-8828-42E8-910D-87E130210220}" dt="2024-05-20T09:19:05.302" v="144" actId="2696"/>
        <pc:sldMkLst>
          <pc:docMk/>
          <pc:sldMk cId="0" sldId="1381"/>
        </pc:sldMkLst>
      </pc:sldChg>
      <pc:sldChg chg="modSp mod">
        <pc:chgData name="Marcom | GBA" userId="e7bc1931-001b-4abc-a35f-695801a04809" providerId="ADAL" clId="{D25DB43A-8828-42E8-910D-87E130210220}" dt="2024-05-20T09:18:21.968" v="138" actId="2165"/>
        <pc:sldMkLst>
          <pc:docMk/>
          <pc:sldMk cId="0" sldId="1385"/>
        </pc:sldMkLst>
      </pc:sldChg>
      <pc:sldChg chg="modSp mod">
        <pc:chgData name="Marcom | GBA" userId="e7bc1931-001b-4abc-a35f-695801a04809" providerId="ADAL" clId="{D25DB43A-8828-42E8-910D-87E130210220}" dt="2024-05-20T09:19:00.881" v="143"/>
        <pc:sldMkLst>
          <pc:docMk/>
          <pc:sldMk cId="3118171228" sldId="1387"/>
        </pc:sldMkLst>
      </pc:sldChg>
      <pc:sldChg chg="modSp del mod">
        <pc:chgData name="Marcom | GBA" userId="e7bc1931-001b-4abc-a35f-695801a04809" providerId="ADAL" clId="{D25DB43A-8828-42E8-910D-87E130210220}" dt="2024-05-20T09:17:11.178" v="133" actId="2696"/>
        <pc:sldMkLst>
          <pc:docMk/>
          <pc:sldMk cId="3579667758" sldId="1388"/>
        </pc:sldMkLst>
      </pc:sldChg>
      <pc:sldChg chg="modSp add mod">
        <pc:chgData name="Marcom | GBA" userId="e7bc1931-001b-4abc-a35f-695801a04809" providerId="ADAL" clId="{D25DB43A-8828-42E8-910D-87E130210220}" dt="2024-05-20T09:17:20.578" v="136" actId="11"/>
        <pc:sldMkLst>
          <pc:docMk/>
          <pc:sldMk cId="1306135767" sldId="1389"/>
        </pc:sldMkLst>
      </pc:sldChg>
      <pc:sldChg chg="add">
        <pc:chgData name="Marcom | GBA" userId="e7bc1931-001b-4abc-a35f-695801a04809" providerId="ADAL" clId="{D25DB43A-8828-42E8-910D-87E130210220}" dt="2024-05-20T09:18:41.277" v="139" actId="2890"/>
        <pc:sldMkLst>
          <pc:docMk/>
          <pc:sldMk cId="1366019408" sldId="1390"/>
        </pc:sldMkLst>
      </pc:sldChg>
    </pc:docChg>
  </pc:docChgLst>
  <pc:docChgLst>
    <pc:chgData name="Marcom | GBA" userId="e7bc1931-001b-4abc-a35f-695801a04809" providerId="ADAL" clId="{900C05FE-CCE7-4312-8356-CCFDEB145CD3}"/>
    <pc:docChg chg="undo custSel modSld">
      <pc:chgData name="Marcom | GBA" userId="e7bc1931-001b-4abc-a35f-695801a04809" providerId="ADAL" clId="{900C05FE-CCE7-4312-8356-CCFDEB145CD3}" dt="2024-11-19T10:24:24.853" v="68" actId="20577"/>
      <pc:docMkLst>
        <pc:docMk/>
      </pc:docMkLst>
      <pc:sldChg chg="modSp mod">
        <pc:chgData name="Marcom | GBA" userId="e7bc1931-001b-4abc-a35f-695801a04809" providerId="ADAL" clId="{900C05FE-CCE7-4312-8356-CCFDEB145CD3}" dt="2024-11-19T10:23:19.481" v="48" actId="20577"/>
        <pc:sldMkLst>
          <pc:docMk/>
          <pc:sldMk cId="0" sldId="1380"/>
        </pc:sldMkLst>
      </pc:sldChg>
      <pc:sldChg chg="modSp mod">
        <pc:chgData name="Marcom | GBA" userId="e7bc1931-001b-4abc-a35f-695801a04809" providerId="ADAL" clId="{900C05FE-CCE7-4312-8356-CCFDEB145CD3}" dt="2024-11-19T10:23:56.681" v="60" actId="20577"/>
        <pc:sldMkLst>
          <pc:docMk/>
          <pc:sldMk cId="3118171228" sldId="1387"/>
        </pc:sldMkLst>
      </pc:sldChg>
      <pc:sldChg chg="modSp mod">
        <pc:chgData name="Marcom | GBA" userId="e7bc1931-001b-4abc-a35f-695801a04809" providerId="ADAL" clId="{900C05FE-CCE7-4312-8356-CCFDEB145CD3}" dt="2024-11-19T10:24:24.853" v="68" actId="20577"/>
        <pc:sldMkLst>
          <pc:docMk/>
          <pc:sldMk cId="1366019408" sldId="1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8EC09-9233-4D45-A0B3-5C8757D88F7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C661-F29A-47E2-82EE-1B3F8B5E27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066BB-3FA2-4FB0-8AA6-5E7A092FEB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066BB-3FA2-4FB0-8AA6-5E7A092FEB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066BB-3FA2-4FB0-8AA6-5E7A092FEB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3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62B41-0AC0-7AFF-8E8D-3C909F10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36DDA-9230-3885-C477-DEC0ABE3E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3EB7C-25B2-5708-3FF3-756A6E747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E243B-F033-BAA7-2A28-EF5FE2672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066BB-3FA2-4FB0-8AA6-5E7A092FEB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49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62B41-0AC0-7AFF-8E8D-3C909F10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036DDA-9230-3885-C477-DEC0ABE3E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B3EB7C-25B2-5708-3FF3-756A6E747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E243B-F033-BAA7-2A28-EF5FE2672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0066BB-3FA2-4FB0-8AA6-5E7A092FEB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7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7" y="0"/>
            <a:ext cx="12186508" cy="685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/>
          </a:p>
        </p:txBody>
      </p:sp>
      <p:sp>
        <p:nvSpPr>
          <p:cNvPr id="3" name="object 3"/>
          <p:cNvSpPr txBox="1"/>
          <p:nvPr/>
        </p:nvSpPr>
        <p:spPr>
          <a:xfrm>
            <a:off x="1971639" y="6080885"/>
            <a:ext cx="82499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©2017 Duane Morris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LLP.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All Rights Reserved. Duane Morris is a registered service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mark of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Duane Morris</a:t>
            </a:r>
            <a:r>
              <a:rPr sz="800" spc="-33">
                <a:solidFill>
                  <a:srgbClr val="243C6A"/>
                </a:solidFill>
                <a:latin typeface="Arial"/>
                <a:cs typeface="Arial"/>
              </a:rPr>
              <a:t>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LLP.</a:t>
            </a:r>
            <a:endParaRPr sz="800">
              <a:latin typeface="Arial"/>
              <a:cs typeface="Arial"/>
            </a:endParaRPr>
          </a:p>
          <a:p>
            <a:pPr marL="8462" marR="3385" indent="-423" algn="ctr"/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Duane Morris – Firm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Offices 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New York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London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Singapore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Philadelphia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Chicago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Washington, D.C.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San Francisco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Silicon Valley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San Diego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Shanghai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Taiwan </a:t>
            </a:r>
            <a:r>
              <a:rPr sz="800">
                <a:solidFill>
                  <a:srgbClr val="446FA9"/>
                </a:solidFill>
                <a:latin typeface="Arial"/>
                <a:cs typeface="Arial"/>
              </a:rPr>
              <a:t>|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Boston 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Houston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Los Angeles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Hanoi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Ho Chi Minh City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Atlanta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Baltimore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Wilmington 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Miami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Boca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Raton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Pittsburgh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Newark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Las Vegas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Cherry Hill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Lake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Tahoe 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Myanmar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Oman 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Duane Morris –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Affiliate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Offices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Mexico City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Sri Lanka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|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Duane Morris LLP – </a:t>
            </a:r>
            <a:r>
              <a:rPr sz="800">
                <a:solidFill>
                  <a:srgbClr val="243C6A"/>
                </a:solidFill>
                <a:latin typeface="Arial"/>
                <a:cs typeface="Arial"/>
              </a:rPr>
              <a:t>A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Delaware limited liability</a:t>
            </a:r>
            <a:r>
              <a:rPr sz="800" spc="7">
                <a:solidFill>
                  <a:srgbClr val="243C6A"/>
                </a:solidFill>
                <a:latin typeface="Arial"/>
                <a:cs typeface="Arial"/>
              </a:rPr>
              <a:t> </a:t>
            </a:r>
            <a:r>
              <a:rPr sz="800" spc="-3">
                <a:solidFill>
                  <a:srgbClr val="243C6A"/>
                </a:solidFill>
                <a:latin typeface="Arial"/>
                <a:cs typeface="Arial"/>
              </a:rPr>
              <a:t>partnership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9465" y="3058252"/>
            <a:ext cx="6534371" cy="73827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462"/>
            <a:r>
              <a:rPr lang="en-US" sz="1599" b="1" dirty="0" smtClean="0"/>
              <a:t>LEGAL UPDATE – </a:t>
            </a:r>
            <a:r>
              <a:rPr lang="en-US" sz="1599" b="1" dirty="0" smtClean="0"/>
              <a:t>23 SEPTEMBER 2025</a:t>
            </a:r>
            <a:r>
              <a:rPr lang="en-US" sz="1599" b="1" dirty="0" smtClean="0"/>
              <a:t/>
            </a:r>
            <a:br>
              <a:rPr lang="en-US" sz="1599" b="1" dirty="0" smtClean="0"/>
            </a:br>
            <a:r>
              <a:rPr lang="en-US" sz="1599" b="1" dirty="0"/>
              <a:t/>
            </a:r>
            <a:br>
              <a:rPr lang="en-US" sz="1599" b="1" dirty="0"/>
            </a:br>
            <a:r>
              <a:rPr lang="en-US" sz="1599" b="1" dirty="0" smtClean="0"/>
              <a:t>DUANE MORRIS VIETNAM LLC</a:t>
            </a:r>
            <a:endParaRPr lang="vi-VN" sz="1599" b="1" dirty="0"/>
          </a:p>
        </p:txBody>
      </p:sp>
      <p:sp>
        <p:nvSpPr>
          <p:cNvPr id="6" name="object 6"/>
          <p:cNvSpPr/>
          <p:nvPr/>
        </p:nvSpPr>
        <p:spPr>
          <a:xfrm>
            <a:off x="2364503" y="3960970"/>
            <a:ext cx="7541177" cy="1952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9"/>
          </a:p>
        </p:txBody>
      </p:sp>
    </p:spTree>
    <p:extLst>
      <p:ext uri="{BB962C8B-B14F-4D97-AF65-F5344CB8AC3E}">
        <p14:creationId xmlns:p14="http://schemas.microsoft.com/office/powerpoint/2010/main" val="35500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6"/>
          <p:cNvSpPr/>
          <p:nvPr/>
        </p:nvSpPr>
        <p:spPr>
          <a:xfrm rot="-10800000">
            <a:off x="72631" y="1079473"/>
            <a:ext cx="2632229" cy="0"/>
          </a:xfrm>
          <a:prstGeom prst="line">
            <a:avLst/>
          </a:prstGeom>
          <a:ln w="9525" cap="rnd">
            <a:solidFill>
              <a:srgbClr val="2441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 rot="-10800000">
            <a:off x="9559771" y="1079473"/>
            <a:ext cx="2632229" cy="0"/>
          </a:xfrm>
          <a:prstGeom prst="line">
            <a:avLst/>
          </a:prstGeom>
          <a:ln w="9525" cap="rnd">
            <a:solidFill>
              <a:srgbClr val="24416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21"/>
          <p:cNvSpPr txBox="1"/>
          <p:nvPr/>
        </p:nvSpPr>
        <p:spPr>
          <a:xfrm>
            <a:off x="1858681" y="3873126"/>
            <a:ext cx="996145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1200" cap="none" spc="27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2688126" y="548693"/>
            <a:ext cx="6815749" cy="807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69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416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Summary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4416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51516"/>
              </p:ext>
            </p:extLst>
          </p:nvPr>
        </p:nvGraphicFramePr>
        <p:xfrm>
          <a:off x="580707" y="1726552"/>
          <a:ext cx="11030585" cy="232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decree from</a:t>
                      </a:r>
                      <a:r>
                        <a:rPr lang="en-US" altLang="en-US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Ministry of Public Security</a:t>
                      </a:r>
                      <a:r>
                        <a:rPr lang="en-US" alt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(MPS) widening police/security vetting for many investment projects</a:t>
                      </a:r>
                      <a:endParaRPr lang="en-US" alt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6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decree for the Personal Data Protection Law (PDPL) published for consultation — signals stricter cross-border transfer and notification requirements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vi-VN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Decree 245/2025/ND-CP (securities / foreign investor access) and Circular 88/2025/TT-BTC (reporting for fund managers) issued — affects market access and reporting timelines</a:t>
                      </a:r>
                      <a:endParaRPr lang="en-US" altLang="vi-VN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5"/>
          <p:cNvSpPr/>
          <p:nvPr/>
        </p:nvSpPr>
        <p:spPr>
          <a:xfrm>
            <a:off x="9390185" y="30087"/>
            <a:ext cx="1978269" cy="67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/>
          <p:cNvSpPr txBox="1"/>
          <p:nvPr/>
        </p:nvSpPr>
        <p:spPr>
          <a:xfrm>
            <a:off x="1858681" y="3873126"/>
            <a:ext cx="996145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00">
              <a:spcBef>
                <a:spcPts val="665"/>
              </a:spcBef>
              <a:defRPr/>
            </a:pPr>
            <a:endParaRPr lang="en-GB" sz="2400" spc="27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938" y="1149303"/>
            <a:ext cx="1152119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 defTabSz="457200">
              <a:buAutoNum type="arabicPeriod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Draft Ministry of Public Security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(MPS)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decree expands police/security vetting for investment projects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 defTabSz="457200">
              <a:buAutoNum type="arabicPeriod"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457200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defRPr/>
            </a:pPr>
            <a:r>
              <a:rPr lang="en-US" sz="14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 smtClean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circulated </a:t>
            </a:r>
            <a:r>
              <a:rPr lang="en-US" sz="16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draft decree proposing police appraisal/approval for a wide range of investment projects (energy, telecoms, industrial parks, some commercial projects). The draft was reported publicly and the inter-ministerial comment window ran until 22 Sep 2025</a:t>
            </a:r>
            <a:endParaRPr lang="en-US" sz="1600" b="1" dirty="0">
              <a:solidFill>
                <a:srgbClr val="0F1728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proposed reform would grant the MPS the authority to evaluate development projects for critical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such as nuclear power plants and telecommunications and satellite services that involve foreign participation, ports, and oilfields on the basis of security.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Adds a potential new approval layer that can extend project timelines and introduce legal uncertainty at the land-allocation and licensing stage.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Broad sectoral scope (including industrial parks, infrastructure) increases the universe of affected projects — impacts deal timetables, financing covenants and conditionality.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Compliance burden: additional security dossiers, potential confidentiality issues and uneven provincial application — plan for conservative timelines and enhanced local-stakeholder mapping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69294" y="2160190"/>
            <a:ext cx="2517128" cy="0"/>
          </a:xfrm>
          <a:prstGeom prst="line">
            <a:avLst/>
          </a:prstGeom>
          <a:noFill/>
          <a:ln w="19050" cap="rnd" cmpd="sng" algn="ctr">
            <a:solidFill>
              <a:srgbClr val="0F1728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2" name="Text Box 1"/>
          <p:cNvSpPr txBox="1"/>
          <p:nvPr/>
        </p:nvSpPr>
        <p:spPr>
          <a:xfrm>
            <a:off x="4361815" y="278384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9627577" y="252422"/>
            <a:ext cx="1978269" cy="67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/>
          <p:cNvSpPr txBox="1"/>
          <p:nvPr/>
        </p:nvSpPr>
        <p:spPr>
          <a:xfrm>
            <a:off x="1858681" y="3873126"/>
            <a:ext cx="996145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00">
              <a:spcBef>
                <a:spcPts val="665"/>
              </a:spcBef>
              <a:defRPr/>
            </a:pPr>
            <a:endParaRPr lang="en-GB" sz="2400" spc="27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678" y="1448289"/>
            <a:ext cx="11554453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defTabSz="457200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Draft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Personal Data Protection Law (PDPL)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 defTabSz="457200">
              <a:buAutoNum type="arabicPeriod"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457200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457200">
              <a:defRPr/>
            </a:pPr>
            <a:r>
              <a:rPr lang="en-US" sz="14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smtClean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smtClean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6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published a draft implementing decree to operationalize PDPL (Law No. 91/2025), opening a consultation window in mid-September. The draft addresses consent mechanics, cross-border transfer dossiers, breach notification timelines and data-subject rights </a:t>
            </a:r>
            <a:r>
              <a:rPr lang="en-US" sz="1600" b="1" dirty="0" smtClean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en-US" sz="1600" b="1" dirty="0" smtClean="0">
              <a:solidFill>
                <a:srgbClr val="0F1728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Likely stricter cross-border transfer requirements and documentation (DPIAs, transfer approvals) that affect cloud providers, SaaS vendors and cross-border shared services.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Greater operational/compliance work (consent UX, marketing practices, incident response) and contract updates (processor/controller clauses).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 increased administrative enforcement once rules are finalized — vendors should inventory flows and prepare contractual and technical mitigations.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69294" y="2160190"/>
            <a:ext cx="2517128" cy="0"/>
          </a:xfrm>
          <a:prstGeom prst="line">
            <a:avLst/>
          </a:prstGeom>
          <a:noFill/>
          <a:ln w="19050" cap="rnd" cmpd="sng" algn="ctr">
            <a:solidFill>
              <a:srgbClr val="0F1728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2" name="Text Box 1"/>
          <p:cNvSpPr txBox="1"/>
          <p:nvPr/>
        </p:nvSpPr>
        <p:spPr>
          <a:xfrm>
            <a:off x="4361815" y="278384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9627577" y="252422"/>
            <a:ext cx="1978269" cy="67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31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3606-E5D9-0065-0919-6E5034483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>
            <a:extLst>
              <a:ext uri="{FF2B5EF4-FFF2-40B4-BE49-F238E27FC236}">
                <a16:creationId xmlns:a16="http://schemas.microsoft.com/office/drawing/2014/main" id="{9169EFEF-7CB1-9920-9B74-15FF797B69DC}"/>
              </a:ext>
            </a:extLst>
          </p:cNvPr>
          <p:cNvSpPr txBox="1"/>
          <p:nvPr/>
        </p:nvSpPr>
        <p:spPr>
          <a:xfrm>
            <a:off x="1858681" y="3873126"/>
            <a:ext cx="996145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00">
              <a:spcBef>
                <a:spcPts val="665"/>
              </a:spcBef>
              <a:defRPr/>
            </a:pPr>
            <a:endParaRPr lang="en-GB" sz="2400" spc="27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92C668-1993-AD1D-44A8-01F242972334}"/>
              </a:ext>
            </a:extLst>
          </p:cNvPr>
          <p:cNvSpPr txBox="1"/>
          <p:nvPr/>
        </p:nvSpPr>
        <p:spPr>
          <a:xfrm>
            <a:off x="265678" y="918471"/>
            <a:ext cx="1166064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 defTabSz="457200">
              <a:buFont typeface="+mj-lt"/>
              <a:buAutoNum type="arabicPeriod" startAt="3"/>
              <a:defRPr/>
            </a:pPr>
            <a:r>
              <a:rPr lang="en-US" altLang="vi-VN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Decree 245/2025 (securities / foreign investor access) and Circular 88/2025/TT-BTC (reporting for fund managers) issued — affects market access and reporting timelines</a:t>
            </a:r>
          </a:p>
          <a:p>
            <a:pPr marL="914400" lvl="1" indent="-457200" algn="just" defTabSz="457200">
              <a:buFont typeface="+mj-lt"/>
              <a:buAutoNum type="arabicPeriod" startAt="3"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457200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defRPr/>
            </a:pPr>
            <a:r>
              <a:rPr lang="en-US" sz="14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Decree </a:t>
            </a:r>
            <a:r>
              <a:rPr lang="en-US" sz="1400" b="1" dirty="0" smtClean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245/2025/ND-CP amending Decree No</a:t>
            </a:r>
            <a:r>
              <a:rPr lang="en-US" sz="14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smtClean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55/2020/ND-CP on Securities Law issued on 11 September 2025, taking effect on the same day: </a:t>
            </a:r>
            <a:endParaRPr lang="en-US" sz="1400" b="1" dirty="0">
              <a:solidFill>
                <a:srgbClr val="0F1728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Decree 245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eases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procedures for foreign investor participation in Vietnamese securities markets (professional investor criteria, participation in placements, shareholder rights clarifications). Practitioner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write-ups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and press coverage confirm intent and main measures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Lowers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barriers for foreign portfolio &amp; institutional participation; may increase flows into private placements and IPO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pipelines.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697666-B56A-EDCC-2CF3-857A96293938}"/>
              </a:ext>
            </a:extLst>
          </p:cNvPr>
          <p:cNvCxnSpPr/>
          <p:nvPr/>
        </p:nvCxnSpPr>
        <p:spPr>
          <a:xfrm>
            <a:off x="834125" y="1615068"/>
            <a:ext cx="2517128" cy="0"/>
          </a:xfrm>
          <a:prstGeom prst="line">
            <a:avLst/>
          </a:prstGeom>
          <a:noFill/>
          <a:ln w="19050" cap="rnd" cmpd="sng" algn="ctr">
            <a:solidFill>
              <a:srgbClr val="0F1728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5CF1D736-35B1-CAF1-4647-3F865BD40DFB}"/>
              </a:ext>
            </a:extLst>
          </p:cNvPr>
          <p:cNvSpPr txBox="1"/>
          <p:nvPr/>
        </p:nvSpPr>
        <p:spPr>
          <a:xfrm>
            <a:off x="4361815" y="278384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9627577" y="252422"/>
            <a:ext cx="1978269" cy="67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6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3606-E5D9-0065-0919-6E5034483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>
            <a:extLst>
              <a:ext uri="{FF2B5EF4-FFF2-40B4-BE49-F238E27FC236}">
                <a16:creationId xmlns:a16="http://schemas.microsoft.com/office/drawing/2014/main" id="{9169EFEF-7CB1-9920-9B74-15FF797B69DC}"/>
              </a:ext>
            </a:extLst>
          </p:cNvPr>
          <p:cNvSpPr txBox="1"/>
          <p:nvPr/>
        </p:nvSpPr>
        <p:spPr>
          <a:xfrm>
            <a:off x="1858681" y="3873126"/>
            <a:ext cx="996145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00">
              <a:spcBef>
                <a:spcPts val="665"/>
              </a:spcBef>
              <a:defRPr/>
            </a:pPr>
            <a:endParaRPr lang="en-GB" sz="2400" spc="27">
              <a:solidFill>
                <a:prstClr val="black">
                  <a:lumMod val="95000"/>
                  <a:lumOff val="5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92C668-1993-AD1D-44A8-01F242972334}"/>
              </a:ext>
            </a:extLst>
          </p:cNvPr>
          <p:cNvSpPr txBox="1"/>
          <p:nvPr/>
        </p:nvSpPr>
        <p:spPr>
          <a:xfrm>
            <a:off x="265678" y="918471"/>
            <a:ext cx="1166064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 defTabSz="457200">
              <a:buFont typeface="+mj-lt"/>
              <a:buAutoNum type="arabicPeriod" startAt="3"/>
              <a:defRPr/>
            </a:pPr>
            <a:r>
              <a:rPr lang="en-US" altLang="vi-VN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Decree 245/2025 (securities / foreign investor access) and Circular 88/2025/TT-BTC (reporting for fund managers) issued — affects market access and reporting timelines</a:t>
            </a:r>
          </a:p>
          <a:p>
            <a:pPr marL="914400" lvl="1" indent="-457200" algn="just" defTabSz="457200">
              <a:buFont typeface="+mj-lt"/>
              <a:buAutoNum type="arabicPeriod" startAt="3"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457200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defRPr/>
            </a:pPr>
            <a:r>
              <a:rPr lang="en-US" sz="14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b="1" dirty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88/2025/TT-BTC — Reporting requirements for securities fund </a:t>
            </a:r>
            <a:r>
              <a:rPr lang="en-US" sz="1400" b="1" dirty="0" smtClean="0">
                <a:solidFill>
                  <a:srgbClr val="0F1728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 issued on 03 September 2025 and will take effect from 20 October 2025</a:t>
            </a:r>
            <a:endParaRPr lang="en-US" sz="1400" b="1" dirty="0">
              <a:solidFill>
                <a:srgbClr val="0F1728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defRPr/>
            </a:pP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Ministry of Finance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issued Circular 88/2025 on 3 Sep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2025 amending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reporting requirements for securities investment fund managers and foreign branches/representative offices; effective 20 Oct 2025 (entities must adapt electronic reporting or use temporary alternatives when outages occur).</a:t>
            </a:r>
            <a:endParaRPr lang="en-US" sz="1600" dirty="0" smtClean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Foreign </a:t>
            </a: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fund managers / branches must ensure compliance with SSC reporting formats and timelines; temporary fallback reporting allowed only in exceptional </a:t>
            </a:r>
            <a:r>
              <a:rPr lang="en-US" sz="16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cases.</a:t>
            </a:r>
            <a:endParaRPr lang="en-US" sz="1600" dirty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697666-B56A-EDCC-2CF3-857A96293938}"/>
              </a:ext>
            </a:extLst>
          </p:cNvPr>
          <p:cNvCxnSpPr/>
          <p:nvPr/>
        </p:nvCxnSpPr>
        <p:spPr>
          <a:xfrm>
            <a:off x="834125" y="1615068"/>
            <a:ext cx="2517128" cy="0"/>
          </a:xfrm>
          <a:prstGeom prst="line">
            <a:avLst/>
          </a:prstGeom>
          <a:noFill/>
          <a:ln w="19050" cap="rnd" cmpd="sng" algn="ctr">
            <a:solidFill>
              <a:srgbClr val="0F1728">
                <a:lumMod val="50000"/>
                <a:lumOff val="50000"/>
              </a:srgbClr>
            </a:solidFill>
            <a:prstDash val="solid"/>
          </a:ln>
          <a:effectLst/>
        </p:spPr>
      </p:cxnSp>
      <p:sp>
        <p:nvSpPr>
          <p:cNvPr id="2" name="Text Box 1">
            <a:extLst>
              <a:ext uri="{FF2B5EF4-FFF2-40B4-BE49-F238E27FC236}">
                <a16:creationId xmlns:a16="http://schemas.microsoft.com/office/drawing/2014/main" id="{5CF1D736-35B1-CAF1-4647-3F865BD40DFB}"/>
              </a:ext>
            </a:extLst>
          </p:cNvPr>
          <p:cNvSpPr txBox="1"/>
          <p:nvPr/>
        </p:nvSpPr>
        <p:spPr>
          <a:xfrm>
            <a:off x="4361815" y="278384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  <a:p>
            <a:endParaRPr lang="en-US">
              <a:latin typeface="Arial Regular" panose="020B0604020202020204" charset="0"/>
              <a:cs typeface="Arial Regular" panose="020B060402020202020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9627577" y="252422"/>
            <a:ext cx="1978269" cy="67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2945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273</Words>
  <Application>Microsoft Office PowerPoint</Application>
  <PresentationFormat>Widescreen</PresentationFormat>
  <Paragraphs>56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Times New Roman</vt:lpstr>
      <vt:lpstr>Arial Regular</vt:lpstr>
      <vt:lpstr>Calibri</vt:lpstr>
      <vt:lpstr>Poppins</vt:lpstr>
      <vt:lpstr>Arial</vt:lpstr>
      <vt:lpstr>Wingdings</vt:lpstr>
      <vt:lpstr>SimSun</vt:lpstr>
      <vt:lpstr>1_Office Theme</vt:lpstr>
      <vt:lpstr>LEGAL UPDATE – 23 SEPTEMBER 2025  DUANE MORRIS VIETNAM LLC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DMVN</dc:creator>
  <cp:lastModifiedBy>DMVN</cp:lastModifiedBy>
  <cp:revision>19</cp:revision>
  <dcterms:created xsi:type="dcterms:W3CDTF">2023-12-13T13:53:58Z</dcterms:created>
  <dcterms:modified xsi:type="dcterms:W3CDTF">2025-09-24T02:07:34Z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1033-5.3.0.7932</vt:lpwstr>
  </property>
</Properties>
</file>