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1404" r:id="rId2"/>
    <p:sldId id="1385" r:id="rId3"/>
    <p:sldId id="1379" r:id="rId4"/>
    <p:sldId id="1405" r:id="rId5"/>
    <p:sldId id="1406" r:id="rId6"/>
    <p:sldId id="1407" r:id="rId7"/>
  </p:sldIdLst>
  <p:sldSz cx="12192000" cy="6858000"/>
  <p:notesSz cx="6858000" cy="9144000"/>
  <p:embeddedFontLst>
    <p:embeddedFont>
      <p:font typeface="Poppins" panose="020B0604020202020204" charset="0"/>
      <p:regular r:id="rId9"/>
      <p:bold r:id="rId10"/>
      <p:italic r:id="rId11"/>
      <p:boldItalic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791DD0-49C3-4809-B979-5CD446C2B3C9}" v="14" dt="2025-07-22T10:48:19.016"/>
  </p1510:revLst>
</p1510:revInfo>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14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26"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m | GBA" userId="e7bc1931-001b-4abc-a35f-695801a04809" providerId="ADAL" clId="{A9E0E7D0-3136-4F1E-97EF-78943455A9F3}"/>
    <pc:docChg chg="undo custSel delSld modSld">
      <pc:chgData name="Marcom | GBA" userId="e7bc1931-001b-4abc-a35f-695801a04809" providerId="ADAL" clId="{A9E0E7D0-3136-4F1E-97EF-78943455A9F3}" dt="2025-02-21T08:10:05.349" v="50" actId="1038"/>
      <pc:docMkLst>
        <pc:docMk/>
      </pc:docMkLst>
      <pc:sldChg chg="modSp mod">
        <pc:chgData name="Marcom | GBA" userId="e7bc1931-001b-4abc-a35f-695801a04809" providerId="ADAL" clId="{A9E0E7D0-3136-4F1E-97EF-78943455A9F3}" dt="2025-02-21T08:08:15.733" v="27"/>
        <pc:sldMkLst>
          <pc:docMk/>
          <pc:sldMk cId="3981901262" sldId="1391"/>
        </pc:sldMkLst>
      </pc:sldChg>
      <pc:sldChg chg="modSp mod">
        <pc:chgData name="Marcom | GBA" userId="e7bc1931-001b-4abc-a35f-695801a04809" providerId="ADAL" clId="{A9E0E7D0-3136-4F1E-97EF-78943455A9F3}" dt="2025-02-21T08:08:49.038" v="31"/>
        <pc:sldMkLst>
          <pc:docMk/>
          <pc:sldMk cId="112962954" sldId="1392"/>
        </pc:sldMkLst>
      </pc:sldChg>
      <pc:sldChg chg="modSp mod">
        <pc:chgData name="Marcom | GBA" userId="e7bc1931-001b-4abc-a35f-695801a04809" providerId="ADAL" clId="{A9E0E7D0-3136-4F1E-97EF-78943455A9F3}" dt="2025-02-21T08:09:07.998" v="35"/>
        <pc:sldMkLst>
          <pc:docMk/>
          <pc:sldMk cId="3381872591" sldId="1393"/>
        </pc:sldMkLst>
      </pc:sldChg>
      <pc:sldChg chg="del">
        <pc:chgData name="Marcom | GBA" userId="e7bc1931-001b-4abc-a35f-695801a04809" providerId="ADAL" clId="{A9E0E7D0-3136-4F1E-97EF-78943455A9F3}" dt="2025-02-21T08:09:09.784" v="36" actId="47"/>
        <pc:sldMkLst>
          <pc:docMk/>
          <pc:sldMk cId="4074750713" sldId="1394"/>
        </pc:sldMkLst>
      </pc:sldChg>
    </pc:docChg>
  </pc:docChgLst>
  <pc:docChgLst>
    <pc:chgData name="Marcom | GBA" userId="e7bc1931-001b-4abc-a35f-695801a04809" providerId="ADAL" clId="{F5B3FE06-B703-4A8E-A956-54C5BF88541C}"/>
    <pc:docChg chg="undo custSel addSld delSld modSld">
      <pc:chgData name="Marcom | GBA" userId="e7bc1931-001b-4abc-a35f-695801a04809" providerId="ADAL" clId="{F5B3FE06-B703-4A8E-A956-54C5BF88541C}" dt="2025-01-20T02:32:31.699" v="104" actId="20577"/>
      <pc:docMkLst>
        <pc:docMk/>
      </pc:docMkLst>
      <pc:sldChg chg="modSp mod">
        <pc:chgData name="Marcom | GBA" userId="e7bc1931-001b-4abc-a35f-695801a04809" providerId="ADAL" clId="{F5B3FE06-B703-4A8E-A956-54C5BF88541C}" dt="2025-01-20T02:14:46.169" v="14" actId="20577"/>
        <pc:sldMkLst>
          <pc:docMk/>
          <pc:sldMk cId="0" sldId="493"/>
        </pc:sldMkLst>
      </pc:sldChg>
      <pc:sldChg chg="modSp mod">
        <pc:chgData name="Marcom | GBA" userId="e7bc1931-001b-4abc-a35f-695801a04809" providerId="ADAL" clId="{F5B3FE06-B703-4A8E-A956-54C5BF88541C}" dt="2025-01-20T02:26:21.010" v="74" actId="123"/>
        <pc:sldMkLst>
          <pc:docMk/>
          <pc:sldMk cId="0" sldId="1379"/>
        </pc:sldMkLst>
      </pc:sldChg>
      <pc:sldChg chg="del">
        <pc:chgData name="Marcom | GBA" userId="e7bc1931-001b-4abc-a35f-695801a04809" providerId="ADAL" clId="{F5B3FE06-B703-4A8E-A956-54C5BF88541C}" dt="2025-01-20T02:23:01.681" v="47" actId="47"/>
        <pc:sldMkLst>
          <pc:docMk/>
          <pc:sldMk cId="0" sldId="1380"/>
        </pc:sldMkLst>
      </pc:sldChg>
      <pc:sldChg chg="modSp mod">
        <pc:chgData name="Marcom | GBA" userId="e7bc1931-001b-4abc-a35f-695801a04809" providerId="ADAL" clId="{F5B3FE06-B703-4A8E-A956-54C5BF88541C}" dt="2025-01-20T02:32:31.699" v="104" actId="20577"/>
        <pc:sldMkLst>
          <pc:docMk/>
          <pc:sldMk cId="0" sldId="1385"/>
        </pc:sldMkLst>
      </pc:sldChg>
      <pc:sldChg chg="del">
        <pc:chgData name="Marcom | GBA" userId="e7bc1931-001b-4abc-a35f-695801a04809" providerId="ADAL" clId="{F5B3FE06-B703-4A8E-A956-54C5BF88541C}" dt="2025-01-20T02:23:01.681" v="47" actId="47"/>
        <pc:sldMkLst>
          <pc:docMk/>
          <pc:sldMk cId="3118171228" sldId="1387"/>
        </pc:sldMkLst>
      </pc:sldChg>
      <pc:sldChg chg="del">
        <pc:chgData name="Marcom | GBA" userId="e7bc1931-001b-4abc-a35f-695801a04809" providerId="ADAL" clId="{F5B3FE06-B703-4A8E-A956-54C5BF88541C}" dt="2025-01-20T02:23:01.681" v="47" actId="47"/>
        <pc:sldMkLst>
          <pc:docMk/>
          <pc:sldMk cId="1366019408" sldId="1390"/>
        </pc:sldMkLst>
      </pc:sldChg>
      <pc:sldChg chg="addSp delSp modSp add mod">
        <pc:chgData name="Marcom | GBA" userId="e7bc1931-001b-4abc-a35f-695801a04809" providerId="ADAL" clId="{F5B3FE06-B703-4A8E-A956-54C5BF88541C}" dt="2025-01-20T02:26:18.606" v="73" actId="123"/>
        <pc:sldMkLst>
          <pc:docMk/>
          <pc:sldMk cId="3981901262" sldId="1391"/>
        </pc:sldMkLst>
      </pc:sldChg>
      <pc:sldChg chg="modSp add mod">
        <pc:chgData name="Marcom | GBA" userId="e7bc1931-001b-4abc-a35f-695801a04809" providerId="ADAL" clId="{F5B3FE06-B703-4A8E-A956-54C5BF88541C}" dt="2025-01-20T02:26:15.618" v="72" actId="123"/>
        <pc:sldMkLst>
          <pc:docMk/>
          <pc:sldMk cId="112962954" sldId="1392"/>
        </pc:sldMkLst>
      </pc:sldChg>
      <pc:sldChg chg="modSp add mod">
        <pc:chgData name="Marcom | GBA" userId="e7bc1931-001b-4abc-a35f-695801a04809" providerId="ADAL" clId="{F5B3FE06-B703-4A8E-A956-54C5BF88541C}" dt="2025-01-20T02:31:47.096" v="100" actId="5793"/>
        <pc:sldMkLst>
          <pc:docMk/>
          <pc:sldMk cId="3381872591" sldId="1393"/>
        </pc:sldMkLst>
      </pc:sldChg>
      <pc:sldChg chg="modSp add mod">
        <pc:chgData name="Marcom | GBA" userId="e7bc1931-001b-4abc-a35f-695801a04809" providerId="ADAL" clId="{F5B3FE06-B703-4A8E-A956-54C5BF88541C}" dt="2025-01-20T02:29:23.293" v="79" actId="11"/>
        <pc:sldMkLst>
          <pc:docMk/>
          <pc:sldMk cId="4074750713" sldId="1394"/>
        </pc:sldMkLst>
      </pc:sldChg>
    </pc:docChg>
  </pc:docChgLst>
  <pc:docChgLst>
    <pc:chgData name="Marcom | GBA" userId="e7bc1931-001b-4abc-a35f-695801a04809" providerId="ADAL" clId="{4FA49707-C299-4F7B-8ACD-FB464336312D}"/>
    <pc:docChg chg="custSel addSld modSld">
      <pc:chgData name="Marcom | GBA" userId="e7bc1931-001b-4abc-a35f-695801a04809" providerId="ADAL" clId="{4FA49707-C299-4F7B-8ACD-FB464336312D}" dt="2025-03-20T09:24:32.986" v="54" actId="1076"/>
      <pc:docMkLst>
        <pc:docMk/>
      </pc:docMkLst>
      <pc:sldChg chg="modSp mod">
        <pc:chgData name="Marcom | GBA" userId="e7bc1931-001b-4abc-a35f-695801a04809" providerId="ADAL" clId="{4FA49707-C299-4F7B-8ACD-FB464336312D}" dt="2025-03-20T09:21:39.211" v="23"/>
        <pc:sldMkLst>
          <pc:docMk/>
          <pc:sldMk cId="0" sldId="1379"/>
        </pc:sldMkLst>
      </pc:sldChg>
      <pc:sldChg chg="modSp mod">
        <pc:chgData name="Marcom | GBA" userId="e7bc1931-001b-4abc-a35f-695801a04809" providerId="ADAL" clId="{4FA49707-C299-4F7B-8ACD-FB464336312D}" dt="2025-03-20T09:20:42.742" v="19" actId="122"/>
        <pc:sldMkLst>
          <pc:docMk/>
          <pc:sldMk cId="0" sldId="1385"/>
        </pc:sldMkLst>
      </pc:sldChg>
      <pc:sldChg chg="modSp mod">
        <pc:chgData name="Marcom | GBA" userId="e7bc1931-001b-4abc-a35f-695801a04809" providerId="ADAL" clId="{4FA49707-C299-4F7B-8ACD-FB464336312D}" dt="2025-03-20T09:21:58.772" v="28"/>
        <pc:sldMkLst>
          <pc:docMk/>
          <pc:sldMk cId="3981901262" sldId="1391"/>
        </pc:sldMkLst>
      </pc:sldChg>
      <pc:sldChg chg="modSp mod">
        <pc:chgData name="Marcom | GBA" userId="e7bc1931-001b-4abc-a35f-695801a04809" providerId="ADAL" clId="{4FA49707-C299-4F7B-8ACD-FB464336312D}" dt="2025-03-20T09:22:18.723" v="32"/>
        <pc:sldMkLst>
          <pc:docMk/>
          <pc:sldMk cId="112962954" sldId="1392"/>
        </pc:sldMkLst>
      </pc:sldChg>
      <pc:sldChg chg="modSp mod">
        <pc:chgData name="Marcom | GBA" userId="e7bc1931-001b-4abc-a35f-695801a04809" providerId="ADAL" clId="{4FA49707-C299-4F7B-8ACD-FB464336312D}" dt="2025-03-20T09:22:40.787" v="36"/>
        <pc:sldMkLst>
          <pc:docMk/>
          <pc:sldMk cId="3381872591" sldId="1393"/>
        </pc:sldMkLst>
      </pc:sldChg>
      <pc:sldChg chg="modSp add mod">
        <pc:chgData name="Marcom | GBA" userId="e7bc1931-001b-4abc-a35f-695801a04809" providerId="ADAL" clId="{4FA49707-C299-4F7B-8ACD-FB464336312D}" dt="2025-03-20T09:23:28.235" v="50"/>
        <pc:sldMkLst>
          <pc:docMk/>
          <pc:sldMk cId="3084313402" sldId="1394"/>
        </pc:sldMkLst>
      </pc:sldChg>
    </pc:docChg>
  </pc:docChgLst>
  <pc:docChgLst>
    <pc:chgData name="Marcom | GBA" userId="e7bc1931-001b-4abc-a35f-695801a04809" providerId="ADAL" clId="{8EE66C8C-C874-4A1D-8381-0388822CF05E}"/>
    <pc:docChg chg="undo custSel delSld modSld">
      <pc:chgData name="Marcom | GBA" userId="e7bc1931-001b-4abc-a35f-695801a04809" providerId="ADAL" clId="{8EE66C8C-C874-4A1D-8381-0388822CF05E}" dt="2024-06-19T07:49:14.212" v="92"/>
      <pc:docMkLst>
        <pc:docMk/>
      </pc:docMkLst>
      <pc:sldChg chg="modSp mod">
        <pc:chgData name="Marcom | GBA" userId="e7bc1931-001b-4abc-a35f-695801a04809" providerId="ADAL" clId="{8EE66C8C-C874-4A1D-8381-0388822CF05E}" dt="2024-06-19T07:40:58.220" v="7" actId="20577"/>
        <pc:sldMkLst>
          <pc:docMk/>
          <pc:sldMk cId="0" sldId="493"/>
        </pc:sldMkLst>
      </pc:sldChg>
      <pc:sldChg chg="modSp mod">
        <pc:chgData name="Marcom | GBA" userId="e7bc1931-001b-4abc-a35f-695801a04809" providerId="ADAL" clId="{8EE66C8C-C874-4A1D-8381-0388822CF05E}" dt="2024-06-19T07:47:02.713" v="40" actId="20577"/>
        <pc:sldMkLst>
          <pc:docMk/>
          <pc:sldMk cId="0" sldId="1379"/>
        </pc:sldMkLst>
      </pc:sldChg>
      <pc:sldChg chg="modSp mod">
        <pc:chgData name="Marcom | GBA" userId="e7bc1931-001b-4abc-a35f-695801a04809" providerId="ADAL" clId="{8EE66C8C-C874-4A1D-8381-0388822CF05E}" dt="2024-06-19T07:48:02.828" v="82" actId="20577"/>
        <pc:sldMkLst>
          <pc:docMk/>
          <pc:sldMk cId="0" sldId="1380"/>
        </pc:sldMkLst>
      </pc:sldChg>
      <pc:sldChg chg="modSp mod">
        <pc:chgData name="Marcom | GBA" userId="e7bc1931-001b-4abc-a35f-695801a04809" providerId="ADAL" clId="{8EE66C8C-C874-4A1D-8381-0388822CF05E}" dt="2024-06-19T07:42:12.164" v="24" actId="20577"/>
        <pc:sldMkLst>
          <pc:docMk/>
          <pc:sldMk cId="0" sldId="1385"/>
        </pc:sldMkLst>
      </pc:sldChg>
      <pc:sldChg chg="modSp mod">
        <pc:chgData name="Marcom | GBA" userId="e7bc1931-001b-4abc-a35f-695801a04809" providerId="ADAL" clId="{8EE66C8C-C874-4A1D-8381-0388822CF05E}" dt="2024-06-19T07:48:49.508" v="88"/>
        <pc:sldMkLst>
          <pc:docMk/>
          <pc:sldMk cId="3118171228" sldId="1387"/>
        </pc:sldMkLst>
      </pc:sldChg>
      <pc:sldChg chg="del">
        <pc:chgData name="Marcom | GBA" userId="e7bc1931-001b-4abc-a35f-695801a04809" providerId="ADAL" clId="{8EE66C8C-C874-4A1D-8381-0388822CF05E}" dt="2024-06-19T07:42:18.489" v="25" actId="47"/>
        <pc:sldMkLst>
          <pc:docMk/>
          <pc:sldMk cId="1306135767" sldId="1389"/>
        </pc:sldMkLst>
      </pc:sldChg>
      <pc:sldChg chg="modSp mod">
        <pc:chgData name="Marcom | GBA" userId="e7bc1931-001b-4abc-a35f-695801a04809" providerId="ADAL" clId="{8EE66C8C-C874-4A1D-8381-0388822CF05E}" dt="2024-06-19T07:49:14.212" v="92"/>
        <pc:sldMkLst>
          <pc:docMk/>
          <pc:sldMk cId="1366019408" sldId="1390"/>
        </pc:sldMkLst>
      </pc:sldChg>
    </pc:docChg>
  </pc:docChgLst>
  <pc:docChgLst>
    <pc:chgData name="Marcom | GBA" userId="e7bc1931-001b-4abc-a35f-695801a04809" providerId="ADAL" clId="{7AB17A2B-BE11-4B8E-B5B6-7CD56B420CAF}"/>
    <pc:docChg chg="undo custSel addSld modSld">
      <pc:chgData name="Marcom | GBA" userId="e7bc1931-001b-4abc-a35f-695801a04809" providerId="ADAL" clId="{7AB17A2B-BE11-4B8E-B5B6-7CD56B420CAF}" dt="2024-09-19T11:11:11.612" v="70" actId="5793"/>
      <pc:docMkLst>
        <pc:docMk/>
      </pc:docMkLst>
      <pc:sldChg chg="modSp mod">
        <pc:chgData name="Marcom | GBA" userId="e7bc1931-001b-4abc-a35f-695801a04809" providerId="ADAL" clId="{7AB17A2B-BE11-4B8E-B5B6-7CD56B420CAF}" dt="2024-09-19T11:04:39.434" v="8" actId="20577"/>
        <pc:sldMkLst>
          <pc:docMk/>
          <pc:sldMk cId="0" sldId="493"/>
        </pc:sldMkLst>
      </pc:sldChg>
      <pc:sldChg chg="modSp mod">
        <pc:chgData name="Marcom | GBA" userId="e7bc1931-001b-4abc-a35f-695801a04809" providerId="ADAL" clId="{7AB17A2B-BE11-4B8E-B5B6-7CD56B420CAF}" dt="2024-09-19T11:07:37.952" v="34"/>
        <pc:sldMkLst>
          <pc:docMk/>
          <pc:sldMk cId="0" sldId="1379"/>
        </pc:sldMkLst>
      </pc:sldChg>
      <pc:sldChg chg="modSp mod">
        <pc:chgData name="Marcom | GBA" userId="e7bc1931-001b-4abc-a35f-695801a04809" providerId="ADAL" clId="{7AB17A2B-BE11-4B8E-B5B6-7CD56B420CAF}" dt="2024-09-19T11:10:43.706" v="68" actId="5793"/>
        <pc:sldMkLst>
          <pc:docMk/>
          <pc:sldMk cId="0" sldId="1380"/>
        </pc:sldMkLst>
      </pc:sldChg>
      <pc:sldChg chg="modSp mod">
        <pc:chgData name="Marcom | GBA" userId="e7bc1931-001b-4abc-a35f-695801a04809" providerId="ADAL" clId="{7AB17A2B-BE11-4B8E-B5B6-7CD56B420CAF}" dt="2024-09-19T11:06:19.735" v="28"/>
        <pc:sldMkLst>
          <pc:docMk/>
          <pc:sldMk cId="0" sldId="1385"/>
        </pc:sldMkLst>
      </pc:sldChg>
      <pc:sldChg chg="modSp mod">
        <pc:chgData name="Marcom | GBA" userId="e7bc1931-001b-4abc-a35f-695801a04809" providerId="ADAL" clId="{7AB17A2B-BE11-4B8E-B5B6-7CD56B420CAF}" dt="2024-09-19T11:09:14.230" v="48"/>
        <pc:sldMkLst>
          <pc:docMk/>
          <pc:sldMk cId="3118171228" sldId="1387"/>
        </pc:sldMkLst>
      </pc:sldChg>
      <pc:sldChg chg="addSp delSp modSp mod">
        <pc:chgData name="Marcom | GBA" userId="e7bc1931-001b-4abc-a35f-695801a04809" providerId="ADAL" clId="{7AB17A2B-BE11-4B8E-B5B6-7CD56B420CAF}" dt="2024-09-19T11:11:11.612" v="70" actId="5793"/>
        <pc:sldMkLst>
          <pc:docMk/>
          <pc:sldMk cId="1366019408" sldId="1390"/>
        </pc:sldMkLst>
      </pc:sldChg>
      <pc:sldChg chg="modSp add mod">
        <pc:chgData name="Marcom | GBA" userId="e7bc1931-001b-4abc-a35f-695801a04809" providerId="ADAL" clId="{7AB17A2B-BE11-4B8E-B5B6-7CD56B420CAF}" dt="2024-09-19T11:10:24.196" v="66"/>
        <pc:sldMkLst>
          <pc:docMk/>
          <pc:sldMk cId="2140333286" sldId="1391"/>
        </pc:sldMkLst>
      </pc:sldChg>
    </pc:docChg>
  </pc:docChgLst>
  <pc:docChgLst>
    <pc:chgData name="Marcom | GBA" userId="e7bc1931-001b-4abc-a35f-695801a04809" providerId="ADAL" clId="{FF7A8BF2-81AD-45B9-AF20-0FBAF6CCEADE}"/>
    <pc:docChg chg="undo custSel addSld delSld modSld sldOrd">
      <pc:chgData name="Marcom | GBA" userId="e7bc1931-001b-4abc-a35f-695801a04809" providerId="ADAL" clId="{FF7A8BF2-81AD-45B9-AF20-0FBAF6CCEADE}" dt="2025-06-23T08:30:12.922" v="169" actId="20577"/>
      <pc:docMkLst>
        <pc:docMk/>
      </pc:docMkLst>
      <pc:sldChg chg="modSp mod">
        <pc:chgData name="Marcom | GBA" userId="e7bc1931-001b-4abc-a35f-695801a04809" providerId="ADAL" clId="{FF7A8BF2-81AD-45B9-AF20-0FBAF6CCEADE}" dt="2025-06-23T08:26:06.521" v="98" actId="255"/>
        <pc:sldMkLst>
          <pc:docMk/>
          <pc:sldMk cId="3981901262" sldId="1391"/>
        </pc:sldMkLst>
        <pc:spChg chg="mod">
          <ac:chgData name="Marcom | GBA" userId="e7bc1931-001b-4abc-a35f-695801a04809" providerId="ADAL" clId="{FF7A8BF2-81AD-45B9-AF20-0FBAF6CCEADE}" dt="2025-06-23T08:26:06.521" v="98" actId="255"/>
          <ac:spMkLst>
            <pc:docMk/>
            <pc:sldMk cId="3981901262" sldId="1391"/>
            <ac:spMk id="16" creationId="{106044D5-987C-A45F-6C33-A1400A62CFF6}"/>
          </ac:spMkLst>
        </pc:spChg>
      </pc:sldChg>
      <pc:sldChg chg="modSp mod">
        <pc:chgData name="Marcom | GBA" userId="e7bc1931-001b-4abc-a35f-695801a04809" providerId="ADAL" clId="{FF7A8BF2-81AD-45B9-AF20-0FBAF6CCEADE}" dt="2025-06-23T08:26:13.404" v="99" actId="255"/>
        <pc:sldMkLst>
          <pc:docMk/>
          <pc:sldMk cId="112962954" sldId="1392"/>
        </pc:sldMkLst>
        <pc:spChg chg="mod">
          <ac:chgData name="Marcom | GBA" userId="e7bc1931-001b-4abc-a35f-695801a04809" providerId="ADAL" clId="{FF7A8BF2-81AD-45B9-AF20-0FBAF6CCEADE}" dt="2025-06-23T08:26:13.404" v="99" actId="255"/>
          <ac:spMkLst>
            <pc:docMk/>
            <pc:sldMk cId="112962954" sldId="1392"/>
            <ac:spMk id="16" creationId="{9092C668-1993-AD1D-44A8-01F242972334}"/>
          </ac:spMkLst>
        </pc:spChg>
      </pc:sldChg>
      <pc:sldChg chg="add">
        <pc:chgData name="Marcom | GBA" userId="e7bc1931-001b-4abc-a35f-695801a04809" providerId="ADAL" clId="{FF7A8BF2-81AD-45B9-AF20-0FBAF6CCEADE}" dt="2025-06-23T08:23:25.155" v="51"/>
        <pc:sldMkLst>
          <pc:docMk/>
          <pc:sldMk cId="0" sldId="1393"/>
        </pc:sldMkLst>
      </pc:sldChg>
      <pc:sldChg chg="del">
        <pc:chgData name="Marcom | GBA" userId="e7bc1931-001b-4abc-a35f-695801a04809" providerId="ADAL" clId="{FF7A8BF2-81AD-45B9-AF20-0FBAF6CCEADE}" dt="2025-06-23T08:21:21.890" v="34" actId="47"/>
        <pc:sldMkLst>
          <pc:docMk/>
          <pc:sldMk cId="3381872591" sldId="1393"/>
        </pc:sldMkLst>
      </pc:sldChg>
      <pc:sldChg chg="add ord">
        <pc:chgData name="Marcom | GBA" userId="e7bc1931-001b-4abc-a35f-695801a04809" providerId="ADAL" clId="{FF7A8BF2-81AD-45B9-AF20-0FBAF6CCEADE}" dt="2025-06-23T08:23:29.352" v="53"/>
        <pc:sldMkLst>
          <pc:docMk/>
          <pc:sldMk cId="3956782207" sldId="1395"/>
        </pc:sldMkLst>
      </pc:sldChg>
      <pc:sldChg chg="modSp add del mod">
        <pc:chgData name="Marcom | GBA" userId="e7bc1931-001b-4abc-a35f-695801a04809" providerId="ADAL" clId="{FF7A8BF2-81AD-45B9-AF20-0FBAF6CCEADE}" dt="2025-06-23T08:26:27.778" v="101" actId="47"/>
        <pc:sldMkLst>
          <pc:docMk/>
          <pc:sldMk cId="4225798966" sldId="1396"/>
        </pc:sldMkLst>
      </pc:sldChg>
      <pc:sldChg chg="add del">
        <pc:chgData name="Marcom | GBA" userId="e7bc1931-001b-4abc-a35f-695801a04809" providerId="ADAL" clId="{FF7A8BF2-81AD-45B9-AF20-0FBAF6CCEADE}" dt="2025-06-23T08:27:42.801" v="122" actId="47"/>
        <pc:sldMkLst>
          <pc:docMk/>
          <pc:sldMk cId="2394943629" sldId="1398"/>
        </pc:sldMkLst>
      </pc:sldChg>
      <pc:sldChg chg="add del">
        <pc:chgData name="Marcom | GBA" userId="e7bc1931-001b-4abc-a35f-695801a04809" providerId="ADAL" clId="{FF7A8BF2-81AD-45B9-AF20-0FBAF6CCEADE}" dt="2025-06-23T08:29:15.310" v="161" actId="47"/>
        <pc:sldMkLst>
          <pc:docMk/>
          <pc:sldMk cId="2837829456" sldId="1399"/>
        </pc:sldMkLst>
      </pc:sldChg>
      <pc:sldChg chg="modSp add mod ord">
        <pc:chgData name="Marcom | GBA" userId="e7bc1931-001b-4abc-a35f-695801a04809" providerId="ADAL" clId="{FF7A8BF2-81AD-45B9-AF20-0FBAF6CCEADE}" dt="2025-06-23T08:29:33.345" v="162" actId="255"/>
        <pc:sldMkLst>
          <pc:docMk/>
          <pc:sldMk cId="1094362965" sldId="1400"/>
        </pc:sldMkLst>
        <pc:spChg chg="mod">
          <ac:chgData name="Marcom | GBA" userId="e7bc1931-001b-4abc-a35f-695801a04809" providerId="ADAL" clId="{FF7A8BF2-81AD-45B9-AF20-0FBAF6CCEADE}" dt="2025-06-23T08:29:33.345" v="162" actId="255"/>
          <ac:spMkLst>
            <pc:docMk/>
            <pc:sldMk cId="1094362965" sldId="1400"/>
            <ac:spMk id="16" creationId="{1CA0DEA6-F6BE-6713-EE49-07E9F023085B}"/>
          </ac:spMkLst>
        </pc:spChg>
      </pc:sldChg>
      <pc:sldChg chg="add del ord">
        <pc:chgData name="Marcom | GBA" userId="e7bc1931-001b-4abc-a35f-695801a04809" providerId="ADAL" clId="{FF7A8BF2-81AD-45B9-AF20-0FBAF6CCEADE}" dt="2025-06-23T08:24:26.056" v="67" actId="47"/>
        <pc:sldMkLst>
          <pc:docMk/>
          <pc:sldMk cId="2857558327" sldId="1400"/>
        </pc:sldMkLst>
      </pc:sldChg>
      <pc:sldChg chg="modSp add mod ord">
        <pc:chgData name="Marcom | GBA" userId="e7bc1931-001b-4abc-a35f-695801a04809" providerId="ADAL" clId="{FF7A8BF2-81AD-45B9-AF20-0FBAF6CCEADE}" dt="2025-06-23T08:26:20.048" v="100" actId="255"/>
        <pc:sldMkLst>
          <pc:docMk/>
          <pc:sldMk cId="1838445737" sldId="1401"/>
        </pc:sldMkLst>
        <pc:spChg chg="mod">
          <ac:chgData name="Marcom | GBA" userId="e7bc1931-001b-4abc-a35f-695801a04809" providerId="ADAL" clId="{FF7A8BF2-81AD-45B9-AF20-0FBAF6CCEADE}" dt="2025-06-23T08:26:20.048" v="100" actId="255"/>
          <ac:spMkLst>
            <pc:docMk/>
            <pc:sldMk cId="1838445737" sldId="1401"/>
            <ac:spMk id="16" creationId="{4C6F3230-B003-2999-65E8-3E9BE3EDFD3D}"/>
          </ac:spMkLst>
        </pc:spChg>
        <pc:cxnChg chg="mod">
          <ac:chgData name="Marcom | GBA" userId="e7bc1931-001b-4abc-a35f-695801a04809" providerId="ADAL" clId="{FF7A8BF2-81AD-45B9-AF20-0FBAF6CCEADE}" dt="2025-06-23T08:25:09.969" v="88" actId="1076"/>
          <ac:cxnSpMkLst>
            <pc:docMk/>
            <pc:sldMk cId="1838445737" sldId="1401"/>
            <ac:cxnSpMk id="17" creationId="{A825D90F-386E-7046-F93F-36823BA58C59}"/>
          </ac:cxnSpMkLst>
        </pc:cxnChg>
      </pc:sldChg>
      <pc:sldChg chg="modSp add mod ord">
        <pc:chgData name="Marcom | GBA" userId="e7bc1931-001b-4abc-a35f-695801a04809" providerId="ADAL" clId="{FF7A8BF2-81AD-45B9-AF20-0FBAF6CCEADE}" dt="2025-06-23T08:30:12.922" v="169" actId="20577"/>
        <pc:sldMkLst>
          <pc:docMk/>
          <pc:sldMk cId="3003563167" sldId="1402"/>
        </pc:sldMkLst>
        <pc:spChg chg="mod">
          <ac:chgData name="Marcom | GBA" userId="e7bc1931-001b-4abc-a35f-695801a04809" providerId="ADAL" clId="{FF7A8BF2-81AD-45B9-AF20-0FBAF6CCEADE}" dt="2025-06-23T08:30:12.922" v="169" actId="20577"/>
          <ac:spMkLst>
            <pc:docMk/>
            <pc:sldMk cId="3003563167" sldId="1402"/>
            <ac:spMk id="16" creationId="{B23BB560-FF71-D91B-653F-688ED1800B19}"/>
          </ac:spMkLst>
        </pc:spChg>
      </pc:sldChg>
    </pc:docChg>
  </pc:docChgLst>
  <pc:docChgLst>
    <pc:chgData name="Marcom | GBA" userId="e7bc1931-001b-4abc-a35f-695801a04809" providerId="ADAL" clId="{AB873E76-CAE6-4AC0-A6CC-2883A1CAE8B9}"/>
    <pc:docChg chg="modSld">
      <pc:chgData name="Marcom | GBA" userId="e7bc1931-001b-4abc-a35f-695801a04809" providerId="ADAL" clId="{AB873E76-CAE6-4AC0-A6CC-2883A1CAE8B9}" dt="2024-12-18T10:21:01.693" v="55"/>
      <pc:docMkLst>
        <pc:docMk/>
      </pc:docMkLst>
      <pc:sldChg chg="modSp mod">
        <pc:chgData name="Marcom | GBA" userId="e7bc1931-001b-4abc-a35f-695801a04809" providerId="ADAL" clId="{AB873E76-CAE6-4AC0-A6CC-2883A1CAE8B9}" dt="2024-12-16T05:46:46.146" v="29"/>
        <pc:sldMkLst>
          <pc:docMk/>
          <pc:sldMk cId="0" sldId="1380"/>
        </pc:sldMkLst>
      </pc:sldChg>
      <pc:sldChg chg="modSp mod">
        <pc:chgData name="Marcom | GBA" userId="e7bc1931-001b-4abc-a35f-695801a04809" providerId="ADAL" clId="{AB873E76-CAE6-4AC0-A6CC-2883A1CAE8B9}" dt="2024-12-16T05:47:06.722" v="33"/>
        <pc:sldMkLst>
          <pc:docMk/>
          <pc:sldMk cId="3118171228" sldId="1387"/>
        </pc:sldMkLst>
      </pc:sldChg>
      <pc:sldChg chg="modSp mod">
        <pc:chgData name="Marcom | GBA" userId="e7bc1931-001b-4abc-a35f-695801a04809" providerId="ADAL" clId="{AB873E76-CAE6-4AC0-A6CC-2883A1CAE8B9}" dt="2024-12-16T05:47:28.278" v="37"/>
        <pc:sldMkLst>
          <pc:docMk/>
          <pc:sldMk cId="1366019408" sldId="1390"/>
        </pc:sldMkLst>
      </pc:sldChg>
    </pc:docChg>
  </pc:docChgLst>
  <pc:docChgLst>
    <pc:chgData name="Marcom | GBA" userId="e7bc1931-001b-4abc-a35f-695801a04809" providerId="ADAL" clId="{A954AB88-9379-42FE-92D8-94557BC4C8EF}"/>
    <pc:docChg chg="modSld">
      <pc:chgData name="Marcom | GBA" userId="e7bc1931-001b-4abc-a35f-695801a04809" providerId="ADAL" clId="{A954AB88-9379-42FE-92D8-94557BC4C8EF}" dt="2024-10-21T10:54:28.034" v="48" actId="1076"/>
      <pc:docMkLst>
        <pc:docMk/>
      </pc:docMkLst>
      <pc:sldChg chg="modSp mod">
        <pc:chgData name="Marcom | GBA" userId="e7bc1931-001b-4abc-a35f-695801a04809" providerId="ADAL" clId="{A954AB88-9379-42FE-92D8-94557BC4C8EF}" dt="2024-10-21T10:50:34.380" v="10" actId="20577"/>
        <pc:sldMkLst>
          <pc:docMk/>
          <pc:sldMk cId="0" sldId="493"/>
        </pc:sldMkLst>
      </pc:sldChg>
      <pc:sldChg chg="modSp mod">
        <pc:chgData name="Marcom | GBA" userId="e7bc1931-001b-4abc-a35f-695801a04809" providerId="ADAL" clId="{A954AB88-9379-42FE-92D8-94557BC4C8EF}" dt="2024-10-21T10:51:48.929" v="21" actId="20577"/>
        <pc:sldMkLst>
          <pc:docMk/>
          <pc:sldMk cId="0" sldId="1379"/>
        </pc:sldMkLst>
      </pc:sldChg>
      <pc:sldChg chg="modSp mod">
        <pc:chgData name="Marcom | GBA" userId="e7bc1931-001b-4abc-a35f-695801a04809" providerId="ADAL" clId="{A954AB88-9379-42FE-92D8-94557BC4C8EF}" dt="2024-10-21T10:52:37.683" v="29" actId="1076"/>
        <pc:sldMkLst>
          <pc:docMk/>
          <pc:sldMk cId="0" sldId="1380"/>
        </pc:sldMkLst>
      </pc:sldChg>
      <pc:sldChg chg="modSp mod">
        <pc:chgData name="Marcom | GBA" userId="e7bc1931-001b-4abc-a35f-695801a04809" providerId="ADAL" clId="{A954AB88-9379-42FE-92D8-94557BC4C8EF}" dt="2024-10-21T10:51:23.763" v="16" actId="1076"/>
        <pc:sldMkLst>
          <pc:docMk/>
          <pc:sldMk cId="0" sldId="1385"/>
        </pc:sldMkLst>
      </pc:sldChg>
      <pc:sldChg chg="modSp mod">
        <pc:chgData name="Marcom | GBA" userId="e7bc1931-001b-4abc-a35f-695801a04809" providerId="ADAL" clId="{A954AB88-9379-42FE-92D8-94557BC4C8EF}" dt="2024-10-21T10:53:18.047" v="35" actId="1076"/>
        <pc:sldMkLst>
          <pc:docMk/>
          <pc:sldMk cId="3118171228" sldId="1387"/>
        </pc:sldMkLst>
      </pc:sldChg>
      <pc:sldChg chg="modSp mod">
        <pc:chgData name="Marcom | GBA" userId="e7bc1931-001b-4abc-a35f-695801a04809" providerId="ADAL" clId="{A954AB88-9379-42FE-92D8-94557BC4C8EF}" dt="2024-10-21T10:53:53.833" v="41" actId="1076"/>
        <pc:sldMkLst>
          <pc:docMk/>
          <pc:sldMk cId="1366019408" sldId="1390"/>
        </pc:sldMkLst>
      </pc:sldChg>
      <pc:sldChg chg="modSp mod">
        <pc:chgData name="Marcom | GBA" userId="e7bc1931-001b-4abc-a35f-695801a04809" providerId="ADAL" clId="{A954AB88-9379-42FE-92D8-94557BC4C8EF}" dt="2024-10-21T10:54:28.034" v="48" actId="1076"/>
        <pc:sldMkLst>
          <pc:docMk/>
          <pc:sldMk cId="2140333286" sldId="1391"/>
        </pc:sldMkLst>
      </pc:sldChg>
    </pc:docChg>
  </pc:docChgLst>
  <pc:docChgLst>
    <pc:chgData name="Marcom | GBA" userId="e7bc1931-001b-4abc-a35f-695801a04809" providerId="ADAL" clId="{73BAA38D-62F4-48AC-A679-9F7178E17ADA}"/>
    <pc:docChg chg="addSld modSld">
      <pc:chgData name="Marcom | GBA" userId="e7bc1931-001b-4abc-a35f-695801a04809" providerId="ADAL" clId="{73BAA38D-62F4-48AC-A679-9F7178E17ADA}" dt="2024-07-22T02:30:50.085" v="46"/>
      <pc:docMkLst>
        <pc:docMk/>
      </pc:docMkLst>
      <pc:sldChg chg="modSp mod">
        <pc:chgData name="Marcom | GBA" userId="e7bc1931-001b-4abc-a35f-695801a04809" providerId="ADAL" clId="{73BAA38D-62F4-48AC-A679-9F7178E17ADA}" dt="2024-07-22T02:27:09.310" v="3" actId="20577"/>
        <pc:sldMkLst>
          <pc:docMk/>
          <pc:sldMk cId="0" sldId="493"/>
        </pc:sldMkLst>
      </pc:sldChg>
      <pc:sldChg chg="modSp mod">
        <pc:chgData name="Marcom | GBA" userId="e7bc1931-001b-4abc-a35f-695801a04809" providerId="ADAL" clId="{73BAA38D-62F4-48AC-A679-9F7178E17ADA}" dt="2024-07-22T02:28:58.213" v="30"/>
        <pc:sldMkLst>
          <pc:docMk/>
          <pc:sldMk cId="0" sldId="1379"/>
        </pc:sldMkLst>
      </pc:sldChg>
      <pc:sldChg chg="modSp mod">
        <pc:chgData name="Marcom | GBA" userId="e7bc1931-001b-4abc-a35f-695801a04809" providerId="ADAL" clId="{73BAA38D-62F4-48AC-A679-9F7178E17ADA}" dt="2024-07-22T02:29:20.970" v="33"/>
        <pc:sldMkLst>
          <pc:docMk/>
          <pc:sldMk cId="0" sldId="1380"/>
        </pc:sldMkLst>
      </pc:sldChg>
      <pc:sldChg chg="modSp mod">
        <pc:chgData name="Marcom | GBA" userId="e7bc1931-001b-4abc-a35f-695801a04809" providerId="ADAL" clId="{73BAA38D-62F4-48AC-A679-9F7178E17ADA}" dt="2024-07-22T02:28:33.900" v="26" actId="20577"/>
        <pc:sldMkLst>
          <pc:docMk/>
          <pc:sldMk cId="0" sldId="1385"/>
        </pc:sldMkLst>
      </pc:sldChg>
      <pc:sldChg chg="modSp mod">
        <pc:chgData name="Marcom | GBA" userId="e7bc1931-001b-4abc-a35f-695801a04809" providerId="ADAL" clId="{73BAA38D-62F4-48AC-A679-9F7178E17ADA}" dt="2024-07-22T02:29:47.550" v="36"/>
        <pc:sldMkLst>
          <pc:docMk/>
          <pc:sldMk cId="3118171228" sldId="1387"/>
        </pc:sldMkLst>
      </pc:sldChg>
      <pc:sldChg chg="modSp mod">
        <pc:chgData name="Marcom | GBA" userId="e7bc1931-001b-4abc-a35f-695801a04809" providerId="ADAL" clId="{73BAA38D-62F4-48AC-A679-9F7178E17ADA}" dt="2024-07-22T02:30:11.915" v="39"/>
        <pc:sldMkLst>
          <pc:docMk/>
          <pc:sldMk cId="1366019408" sldId="1390"/>
        </pc:sldMkLst>
      </pc:sldChg>
      <pc:sldChg chg="modSp add mod">
        <pc:chgData name="Marcom | GBA" userId="e7bc1931-001b-4abc-a35f-695801a04809" providerId="ADAL" clId="{73BAA38D-62F4-48AC-A679-9F7178E17ADA}" dt="2024-07-22T02:30:50.085" v="46"/>
        <pc:sldMkLst>
          <pc:docMk/>
          <pc:sldMk cId="1701678701" sldId="1391"/>
        </pc:sldMkLst>
      </pc:sldChg>
    </pc:docChg>
  </pc:docChgLst>
  <pc:docChgLst>
    <pc:chgData name="Marcom | GBA" userId="e7bc1931-001b-4abc-a35f-695801a04809" providerId="ADAL" clId="{BB9E8A50-9EED-43FA-8083-D661A448ECCE}"/>
    <pc:docChg chg="undo custSel delSld modSld">
      <pc:chgData name="Marcom | GBA" userId="e7bc1931-001b-4abc-a35f-695801a04809" providerId="ADAL" clId="{BB9E8A50-9EED-43FA-8083-D661A448ECCE}" dt="2024-08-21T12:04:41.733" v="74" actId="12385"/>
      <pc:docMkLst>
        <pc:docMk/>
      </pc:docMkLst>
      <pc:sldChg chg="modSp mod">
        <pc:chgData name="Marcom | GBA" userId="e7bc1931-001b-4abc-a35f-695801a04809" providerId="ADAL" clId="{BB9E8A50-9EED-43FA-8083-D661A448ECCE}" dt="2024-08-21T12:00:37.657" v="5" actId="20577"/>
        <pc:sldMkLst>
          <pc:docMk/>
          <pc:sldMk cId="0" sldId="493"/>
        </pc:sldMkLst>
      </pc:sldChg>
      <pc:sldChg chg="modSp mod">
        <pc:chgData name="Marcom | GBA" userId="e7bc1931-001b-4abc-a35f-695801a04809" providerId="ADAL" clId="{BB9E8A50-9EED-43FA-8083-D661A448ECCE}" dt="2024-08-21T12:02:11.575" v="58" actId="1036"/>
        <pc:sldMkLst>
          <pc:docMk/>
          <pc:sldMk cId="0" sldId="1379"/>
        </pc:sldMkLst>
      </pc:sldChg>
      <pc:sldChg chg="modSp mod">
        <pc:chgData name="Marcom | GBA" userId="e7bc1931-001b-4abc-a35f-695801a04809" providerId="ADAL" clId="{BB9E8A50-9EED-43FA-8083-D661A448ECCE}" dt="2024-08-21T12:02:44.373" v="62" actId="20577"/>
        <pc:sldMkLst>
          <pc:docMk/>
          <pc:sldMk cId="0" sldId="1380"/>
        </pc:sldMkLst>
      </pc:sldChg>
      <pc:sldChg chg="modSp mod">
        <pc:chgData name="Marcom | GBA" userId="e7bc1931-001b-4abc-a35f-695801a04809" providerId="ADAL" clId="{BB9E8A50-9EED-43FA-8083-D661A448ECCE}" dt="2024-08-21T12:04:41.733" v="74" actId="12385"/>
        <pc:sldMkLst>
          <pc:docMk/>
          <pc:sldMk cId="0" sldId="1385"/>
        </pc:sldMkLst>
      </pc:sldChg>
      <pc:sldChg chg="modSp mod">
        <pc:chgData name="Marcom | GBA" userId="e7bc1931-001b-4abc-a35f-695801a04809" providerId="ADAL" clId="{BB9E8A50-9EED-43FA-8083-D661A448ECCE}" dt="2024-08-21T12:03:05.753" v="66"/>
        <pc:sldMkLst>
          <pc:docMk/>
          <pc:sldMk cId="3118171228" sldId="1387"/>
        </pc:sldMkLst>
      </pc:sldChg>
      <pc:sldChg chg="modSp mod">
        <pc:chgData name="Marcom | GBA" userId="e7bc1931-001b-4abc-a35f-695801a04809" providerId="ADAL" clId="{BB9E8A50-9EED-43FA-8083-D661A448ECCE}" dt="2024-08-21T12:03:50.502" v="73"/>
        <pc:sldMkLst>
          <pc:docMk/>
          <pc:sldMk cId="1366019408" sldId="1390"/>
        </pc:sldMkLst>
      </pc:sldChg>
      <pc:sldChg chg="del">
        <pc:chgData name="Marcom | GBA" userId="e7bc1931-001b-4abc-a35f-695801a04809" providerId="ADAL" clId="{BB9E8A50-9EED-43FA-8083-D661A448ECCE}" dt="2024-08-21T12:03:09.459" v="67" actId="47"/>
        <pc:sldMkLst>
          <pc:docMk/>
          <pc:sldMk cId="1701678701" sldId="1391"/>
        </pc:sldMkLst>
      </pc:sldChg>
    </pc:docChg>
  </pc:docChgLst>
  <pc:docChgLst>
    <pc:chgData name="Marcom | GBA" userId="e7bc1931-001b-4abc-a35f-695801a04809" providerId="ADAL" clId="{32791DD0-49C3-4809-B979-5CD446C2B3C9}"/>
    <pc:docChg chg="undo custSel modSld">
      <pc:chgData name="Marcom | GBA" userId="e7bc1931-001b-4abc-a35f-695801a04809" providerId="ADAL" clId="{32791DD0-49C3-4809-B979-5CD446C2B3C9}" dt="2025-07-22T10:48:43.813" v="39" actId="5793"/>
      <pc:docMkLst>
        <pc:docMk/>
      </pc:docMkLst>
      <pc:sldChg chg="modSp mod">
        <pc:chgData name="Marcom | GBA" userId="e7bc1931-001b-4abc-a35f-695801a04809" providerId="ADAL" clId="{32791DD0-49C3-4809-B979-5CD446C2B3C9}" dt="2025-07-22T10:45:38.367" v="5" actId="20577"/>
        <pc:sldMkLst>
          <pc:docMk/>
          <pc:sldMk cId="0" sldId="493"/>
        </pc:sldMkLst>
        <pc:spChg chg="mod">
          <ac:chgData name="Marcom | GBA" userId="e7bc1931-001b-4abc-a35f-695801a04809" providerId="ADAL" clId="{32791DD0-49C3-4809-B979-5CD446C2B3C9}" dt="2025-07-22T10:45:38.367" v="5" actId="20577"/>
          <ac:spMkLst>
            <pc:docMk/>
            <pc:sldMk cId="0" sldId="493"/>
            <ac:spMk id="14" creationId="{00000000-0000-0000-0000-000000000000}"/>
          </ac:spMkLst>
        </pc:spChg>
      </pc:sldChg>
      <pc:sldChg chg="modSp mod">
        <pc:chgData name="Marcom | GBA" userId="e7bc1931-001b-4abc-a35f-695801a04809" providerId="ADAL" clId="{32791DD0-49C3-4809-B979-5CD446C2B3C9}" dt="2025-07-22T10:47:57.481" v="31" actId="403"/>
        <pc:sldMkLst>
          <pc:docMk/>
          <pc:sldMk cId="0" sldId="1379"/>
        </pc:sldMkLst>
        <pc:spChg chg="mod">
          <ac:chgData name="Marcom | GBA" userId="e7bc1931-001b-4abc-a35f-695801a04809" providerId="ADAL" clId="{32791DD0-49C3-4809-B979-5CD446C2B3C9}" dt="2025-07-22T10:47:57.481" v="31" actId="403"/>
          <ac:spMkLst>
            <pc:docMk/>
            <pc:sldMk cId="0" sldId="1379"/>
            <ac:spMk id="16" creationId="{00000000-0000-0000-0000-000000000000}"/>
          </ac:spMkLst>
        </pc:spChg>
      </pc:sldChg>
      <pc:sldChg chg="modSp">
        <pc:chgData name="Marcom | GBA" userId="e7bc1931-001b-4abc-a35f-695801a04809" providerId="ADAL" clId="{32791DD0-49C3-4809-B979-5CD446C2B3C9}" dt="2025-07-22T10:46:09.605" v="11"/>
        <pc:sldMkLst>
          <pc:docMk/>
          <pc:sldMk cId="0" sldId="1385"/>
        </pc:sldMkLst>
        <pc:graphicFrameChg chg="mod">
          <ac:chgData name="Marcom | GBA" userId="e7bc1931-001b-4abc-a35f-695801a04809" providerId="ADAL" clId="{32791DD0-49C3-4809-B979-5CD446C2B3C9}" dt="2025-07-22T10:46:09.605" v="11"/>
          <ac:graphicFrameMkLst>
            <pc:docMk/>
            <pc:sldMk cId="0" sldId="1385"/>
            <ac:graphicFrameMk id="3" creationId="{00000000-0000-0000-0000-000000000000}"/>
          </ac:graphicFrameMkLst>
        </pc:graphicFrameChg>
      </pc:sldChg>
      <pc:sldChg chg="modSp mod">
        <pc:chgData name="Marcom | GBA" userId="e7bc1931-001b-4abc-a35f-695801a04809" providerId="ADAL" clId="{32791DD0-49C3-4809-B979-5CD446C2B3C9}" dt="2025-07-22T10:48:30.346" v="36"/>
        <pc:sldMkLst>
          <pc:docMk/>
          <pc:sldMk cId="3981901262" sldId="1391"/>
        </pc:sldMkLst>
        <pc:spChg chg="mod">
          <ac:chgData name="Marcom | GBA" userId="e7bc1931-001b-4abc-a35f-695801a04809" providerId="ADAL" clId="{32791DD0-49C3-4809-B979-5CD446C2B3C9}" dt="2025-07-22T10:48:30.346" v="36"/>
          <ac:spMkLst>
            <pc:docMk/>
            <pc:sldMk cId="3981901262" sldId="1391"/>
            <ac:spMk id="16" creationId="{106044D5-987C-A45F-6C33-A1400A62CFF6}"/>
          </ac:spMkLst>
        </pc:spChg>
      </pc:sldChg>
      <pc:sldChg chg="modSp mod">
        <pc:chgData name="Marcom | GBA" userId="e7bc1931-001b-4abc-a35f-695801a04809" providerId="ADAL" clId="{32791DD0-49C3-4809-B979-5CD446C2B3C9}" dt="2025-07-22T10:48:43.813" v="39" actId="5793"/>
        <pc:sldMkLst>
          <pc:docMk/>
          <pc:sldMk cId="112962954" sldId="1392"/>
        </pc:sldMkLst>
        <pc:spChg chg="mod">
          <ac:chgData name="Marcom | GBA" userId="e7bc1931-001b-4abc-a35f-695801a04809" providerId="ADAL" clId="{32791DD0-49C3-4809-B979-5CD446C2B3C9}" dt="2025-07-22T10:48:43.813" v="39" actId="5793"/>
          <ac:spMkLst>
            <pc:docMk/>
            <pc:sldMk cId="112962954" sldId="1392"/>
            <ac:spMk id="16" creationId="{9092C668-1993-AD1D-44A8-01F242972334}"/>
          </ac:spMkLst>
        </pc:spChg>
      </pc:sldChg>
    </pc:docChg>
  </pc:docChgLst>
  <pc:docChgLst>
    <pc:chgData name="Marcom | GBA" userId="S::marcom@gba-vietnam.org::e7bc1931-001b-4abc-a35f-695801a04809" providerId="AD" clId="Web-{B580A356-E4D5-5714-EC16-8E6542A3DC17}"/>
    <pc:docChg chg="delSld">
      <pc:chgData name="Marcom | GBA" userId="S::marcom@gba-vietnam.org::e7bc1931-001b-4abc-a35f-695801a04809" providerId="AD" clId="Web-{B580A356-E4D5-5714-EC16-8E6542A3DC17}" dt="2024-11-20T08:12:26.335" v="0"/>
      <pc:docMkLst>
        <pc:docMk/>
      </pc:docMkLst>
      <pc:sldChg chg="del">
        <pc:chgData name="Marcom | GBA" userId="S::marcom@gba-vietnam.org::e7bc1931-001b-4abc-a35f-695801a04809" providerId="AD" clId="Web-{B580A356-E4D5-5714-EC16-8E6542A3DC17}" dt="2024-11-20T08:12:26.335" v="0"/>
        <pc:sldMkLst>
          <pc:docMk/>
          <pc:sldMk cId="2140333286" sldId="1391"/>
        </pc:sldMkLst>
      </pc:sldChg>
    </pc:docChg>
  </pc:docChgLst>
  <pc:docChgLst>
    <pc:chgData name="Marcom | GBA" userId="e7bc1931-001b-4abc-a35f-695801a04809" providerId="ADAL" clId="{A4465881-35CC-4848-8A57-1B76F015E01A}"/>
    <pc:docChg chg="undo custSel delSld modSld">
      <pc:chgData name="Marcom | GBA" userId="e7bc1931-001b-4abc-a35f-695801a04809" providerId="ADAL" clId="{A4465881-35CC-4848-8A57-1B76F015E01A}" dt="2025-04-21T04:45:36.990" v="45"/>
      <pc:docMkLst>
        <pc:docMk/>
      </pc:docMkLst>
      <pc:sldChg chg="modSp mod">
        <pc:chgData name="Marcom | GBA" userId="e7bc1931-001b-4abc-a35f-695801a04809" providerId="ADAL" clId="{A4465881-35CC-4848-8A57-1B76F015E01A}" dt="2025-04-21T04:42:55.373" v="14" actId="20577"/>
        <pc:sldMkLst>
          <pc:docMk/>
          <pc:sldMk cId="0" sldId="493"/>
        </pc:sldMkLst>
      </pc:sldChg>
      <pc:sldChg chg="modSp mod">
        <pc:chgData name="Marcom | GBA" userId="e7bc1931-001b-4abc-a35f-695801a04809" providerId="ADAL" clId="{A4465881-35CC-4848-8A57-1B76F015E01A}" dt="2025-04-21T04:44:02.758" v="28" actId="20577"/>
        <pc:sldMkLst>
          <pc:docMk/>
          <pc:sldMk cId="0" sldId="1379"/>
        </pc:sldMkLst>
      </pc:sldChg>
      <pc:sldChg chg="modSp mod">
        <pc:chgData name="Marcom | GBA" userId="e7bc1931-001b-4abc-a35f-695801a04809" providerId="ADAL" clId="{A4465881-35CC-4848-8A57-1B76F015E01A}" dt="2025-04-21T04:43:37.741" v="22" actId="2165"/>
        <pc:sldMkLst>
          <pc:docMk/>
          <pc:sldMk cId="0" sldId="1385"/>
        </pc:sldMkLst>
      </pc:sldChg>
      <pc:sldChg chg="modSp mod">
        <pc:chgData name="Marcom | GBA" userId="e7bc1931-001b-4abc-a35f-695801a04809" providerId="ADAL" clId="{A4465881-35CC-4848-8A57-1B76F015E01A}" dt="2025-04-21T04:44:37.589" v="35" actId="5793"/>
        <pc:sldMkLst>
          <pc:docMk/>
          <pc:sldMk cId="3981901262" sldId="1391"/>
        </pc:sldMkLst>
      </pc:sldChg>
      <pc:sldChg chg="modSp mod">
        <pc:chgData name="Marcom | GBA" userId="e7bc1931-001b-4abc-a35f-695801a04809" providerId="ADAL" clId="{A4465881-35CC-4848-8A57-1B76F015E01A}" dt="2025-04-21T04:45:03.107" v="41" actId="5793"/>
        <pc:sldMkLst>
          <pc:docMk/>
          <pc:sldMk cId="112962954" sldId="1392"/>
        </pc:sldMkLst>
      </pc:sldChg>
      <pc:sldChg chg="modSp mod">
        <pc:chgData name="Marcom | GBA" userId="e7bc1931-001b-4abc-a35f-695801a04809" providerId="ADAL" clId="{A4465881-35CC-4848-8A57-1B76F015E01A}" dt="2025-04-21T04:45:36.990" v="45"/>
        <pc:sldMkLst>
          <pc:docMk/>
          <pc:sldMk cId="3381872591" sldId="1393"/>
        </pc:sldMkLst>
      </pc:sldChg>
      <pc:sldChg chg="del">
        <pc:chgData name="Marcom | GBA" userId="e7bc1931-001b-4abc-a35f-695801a04809" providerId="ADAL" clId="{A4465881-35CC-4848-8A57-1B76F015E01A}" dt="2025-04-21T04:43:40.737" v="23" actId="47"/>
        <pc:sldMkLst>
          <pc:docMk/>
          <pc:sldMk cId="3084313402" sldId="1394"/>
        </pc:sldMkLst>
      </pc:sldChg>
    </pc:docChg>
  </pc:docChgLst>
  <pc:docChgLst>
    <pc:chgData name="Marcom | GBA" userId="e7bc1931-001b-4abc-a35f-695801a04809" providerId="ADAL" clId="{D25DB43A-8828-42E8-910D-87E130210220}"/>
    <pc:docChg chg="undo custSel addSld delSld modSld">
      <pc:chgData name="Marcom | GBA" userId="e7bc1931-001b-4abc-a35f-695801a04809" providerId="ADAL" clId="{D25DB43A-8828-42E8-910D-87E130210220}" dt="2024-05-20T09:19:16.729" v="145" actId="1076"/>
      <pc:docMkLst>
        <pc:docMk/>
      </pc:docMkLst>
      <pc:sldChg chg="modSp mod">
        <pc:chgData name="Marcom | GBA" userId="e7bc1931-001b-4abc-a35f-695801a04809" providerId="ADAL" clId="{D25DB43A-8828-42E8-910D-87E130210220}" dt="2024-05-20T08:57:57.803" v="2" actId="20577"/>
        <pc:sldMkLst>
          <pc:docMk/>
          <pc:sldMk cId="0" sldId="493"/>
        </pc:sldMkLst>
      </pc:sldChg>
      <pc:sldChg chg="modSp mod">
        <pc:chgData name="Marcom | GBA" userId="e7bc1931-001b-4abc-a35f-695801a04809" providerId="ADAL" clId="{D25DB43A-8828-42E8-910D-87E130210220}" dt="2024-05-20T09:02:23.266" v="86" actId="1036"/>
        <pc:sldMkLst>
          <pc:docMk/>
          <pc:sldMk cId="0" sldId="1379"/>
        </pc:sldMkLst>
      </pc:sldChg>
      <pc:sldChg chg="modSp mod">
        <pc:chgData name="Marcom | GBA" userId="e7bc1931-001b-4abc-a35f-695801a04809" providerId="ADAL" clId="{D25DB43A-8828-42E8-910D-87E130210220}" dt="2024-05-20T09:19:16.729" v="145" actId="1076"/>
        <pc:sldMkLst>
          <pc:docMk/>
          <pc:sldMk cId="0" sldId="1380"/>
        </pc:sldMkLst>
      </pc:sldChg>
      <pc:sldChg chg="modSp del mod">
        <pc:chgData name="Marcom | GBA" userId="e7bc1931-001b-4abc-a35f-695801a04809" providerId="ADAL" clId="{D25DB43A-8828-42E8-910D-87E130210220}" dt="2024-05-20T09:19:05.302" v="144" actId="2696"/>
        <pc:sldMkLst>
          <pc:docMk/>
          <pc:sldMk cId="0" sldId="1381"/>
        </pc:sldMkLst>
      </pc:sldChg>
      <pc:sldChg chg="modSp mod">
        <pc:chgData name="Marcom | GBA" userId="e7bc1931-001b-4abc-a35f-695801a04809" providerId="ADAL" clId="{D25DB43A-8828-42E8-910D-87E130210220}" dt="2024-05-20T09:18:21.968" v="138" actId="2165"/>
        <pc:sldMkLst>
          <pc:docMk/>
          <pc:sldMk cId="0" sldId="1385"/>
        </pc:sldMkLst>
      </pc:sldChg>
      <pc:sldChg chg="modSp mod">
        <pc:chgData name="Marcom | GBA" userId="e7bc1931-001b-4abc-a35f-695801a04809" providerId="ADAL" clId="{D25DB43A-8828-42E8-910D-87E130210220}" dt="2024-05-20T09:19:00.881" v="143"/>
        <pc:sldMkLst>
          <pc:docMk/>
          <pc:sldMk cId="3118171228" sldId="1387"/>
        </pc:sldMkLst>
      </pc:sldChg>
      <pc:sldChg chg="modSp del mod">
        <pc:chgData name="Marcom | GBA" userId="e7bc1931-001b-4abc-a35f-695801a04809" providerId="ADAL" clId="{D25DB43A-8828-42E8-910D-87E130210220}" dt="2024-05-20T09:17:11.178" v="133" actId="2696"/>
        <pc:sldMkLst>
          <pc:docMk/>
          <pc:sldMk cId="3579667758" sldId="1388"/>
        </pc:sldMkLst>
      </pc:sldChg>
      <pc:sldChg chg="modSp add mod">
        <pc:chgData name="Marcom | GBA" userId="e7bc1931-001b-4abc-a35f-695801a04809" providerId="ADAL" clId="{D25DB43A-8828-42E8-910D-87E130210220}" dt="2024-05-20T09:17:20.578" v="136" actId="11"/>
        <pc:sldMkLst>
          <pc:docMk/>
          <pc:sldMk cId="1306135767" sldId="1389"/>
        </pc:sldMkLst>
      </pc:sldChg>
      <pc:sldChg chg="add">
        <pc:chgData name="Marcom | GBA" userId="e7bc1931-001b-4abc-a35f-695801a04809" providerId="ADAL" clId="{D25DB43A-8828-42E8-910D-87E130210220}" dt="2024-05-20T09:18:41.277" v="139" actId="2890"/>
        <pc:sldMkLst>
          <pc:docMk/>
          <pc:sldMk cId="1366019408" sldId="1390"/>
        </pc:sldMkLst>
      </pc:sldChg>
    </pc:docChg>
  </pc:docChgLst>
  <pc:docChgLst>
    <pc:chgData name="Marcom | GBA" userId="e7bc1931-001b-4abc-a35f-695801a04809" providerId="ADAL" clId="{900C05FE-CCE7-4312-8356-CCFDEB145CD3}"/>
    <pc:docChg chg="undo custSel modSld">
      <pc:chgData name="Marcom | GBA" userId="e7bc1931-001b-4abc-a35f-695801a04809" providerId="ADAL" clId="{900C05FE-CCE7-4312-8356-CCFDEB145CD3}" dt="2024-11-19T10:24:24.853" v="68" actId="20577"/>
      <pc:docMkLst>
        <pc:docMk/>
      </pc:docMkLst>
      <pc:sldChg chg="modSp mod">
        <pc:chgData name="Marcom | GBA" userId="e7bc1931-001b-4abc-a35f-695801a04809" providerId="ADAL" clId="{900C05FE-CCE7-4312-8356-CCFDEB145CD3}" dt="2024-11-19T10:23:19.481" v="48" actId="20577"/>
        <pc:sldMkLst>
          <pc:docMk/>
          <pc:sldMk cId="0" sldId="1380"/>
        </pc:sldMkLst>
      </pc:sldChg>
      <pc:sldChg chg="modSp mod">
        <pc:chgData name="Marcom | GBA" userId="e7bc1931-001b-4abc-a35f-695801a04809" providerId="ADAL" clId="{900C05FE-CCE7-4312-8356-CCFDEB145CD3}" dt="2024-11-19T10:23:56.681" v="60" actId="20577"/>
        <pc:sldMkLst>
          <pc:docMk/>
          <pc:sldMk cId="3118171228" sldId="1387"/>
        </pc:sldMkLst>
      </pc:sldChg>
      <pc:sldChg chg="modSp mod">
        <pc:chgData name="Marcom | GBA" userId="e7bc1931-001b-4abc-a35f-695801a04809" providerId="ADAL" clId="{900C05FE-CCE7-4312-8356-CCFDEB145CD3}" dt="2024-11-19T10:24:24.853" v="68" actId="20577"/>
        <pc:sldMkLst>
          <pc:docMk/>
          <pc:sldMk cId="1366019408" sldId="13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8EC09-9233-4D45-A0B3-5C8757D88F77}" type="datetimeFigureOut">
              <a:rPr lang="en-GB" smtClean="0"/>
              <a:t>15/10/2025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AC661-F29A-47E2-82EE-1B3F8B5E279B}"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13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15-Oct-25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15-Oct-25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15-Oct-25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15-Oct-25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15-Oct-25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15-Oct-25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15-Oct-25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15-Oct-25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15-Oct-25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15-Oct-25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15-Oct-25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15-Oct-25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397" y="0"/>
            <a:ext cx="12186508" cy="6854784"/>
          </a:xfrm>
          <a:prstGeom prst="rect">
            <a:avLst/>
          </a:prstGeom>
          <a:blipFill>
            <a:blip r:embed="rId2" cstate="print"/>
            <a:stretch>
              <a:fillRect/>
            </a:stretch>
          </a:blipFill>
        </p:spPr>
        <p:txBody>
          <a:bodyPr wrap="square" lIns="0" tIns="0" rIns="0" bIns="0" rtlCol="0"/>
          <a:lstStyle/>
          <a:p>
            <a:endParaRPr sz="1199"/>
          </a:p>
        </p:txBody>
      </p:sp>
      <p:sp>
        <p:nvSpPr>
          <p:cNvPr id="3" name="object 3"/>
          <p:cNvSpPr txBox="1"/>
          <p:nvPr/>
        </p:nvSpPr>
        <p:spPr>
          <a:xfrm>
            <a:off x="1971639" y="6080885"/>
            <a:ext cx="8249907" cy="492443"/>
          </a:xfrm>
          <a:prstGeom prst="rect">
            <a:avLst/>
          </a:prstGeom>
        </p:spPr>
        <p:txBody>
          <a:bodyPr vert="horz" wrap="square" lIns="0" tIns="0" rIns="0" bIns="0" rtlCol="0">
            <a:spAutoFit/>
          </a:bodyPr>
          <a:lstStyle/>
          <a:p>
            <a:pPr algn="ctr">
              <a:lnSpc>
                <a:spcPct val="100000"/>
              </a:lnSpc>
            </a:pPr>
            <a:r>
              <a:rPr sz="800" spc="-3">
                <a:solidFill>
                  <a:srgbClr val="243C6A"/>
                </a:solidFill>
                <a:latin typeface="Arial"/>
                <a:cs typeface="Arial"/>
              </a:rPr>
              <a:t>©2017 Duane Morris </a:t>
            </a:r>
            <a:r>
              <a:rPr sz="800">
                <a:solidFill>
                  <a:srgbClr val="243C6A"/>
                </a:solidFill>
                <a:latin typeface="Arial"/>
                <a:cs typeface="Arial"/>
              </a:rPr>
              <a:t>LLP. </a:t>
            </a:r>
            <a:r>
              <a:rPr sz="800" spc="-3">
                <a:solidFill>
                  <a:srgbClr val="243C6A"/>
                </a:solidFill>
                <a:latin typeface="Arial"/>
                <a:cs typeface="Arial"/>
              </a:rPr>
              <a:t>All Rights Reserved. Duane Morris is a registered service </a:t>
            </a:r>
            <a:r>
              <a:rPr sz="800">
                <a:solidFill>
                  <a:srgbClr val="243C6A"/>
                </a:solidFill>
                <a:latin typeface="Arial"/>
                <a:cs typeface="Arial"/>
              </a:rPr>
              <a:t>mark of </a:t>
            </a:r>
            <a:r>
              <a:rPr sz="800" spc="-3">
                <a:solidFill>
                  <a:srgbClr val="243C6A"/>
                </a:solidFill>
                <a:latin typeface="Arial"/>
                <a:cs typeface="Arial"/>
              </a:rPr>
              <a:t>Duane Morris</a:t>
            </a:r>
            <a:r>
              <a:rPr sz="800" spc="-33">
                <a:solidFill>
                  <a:srgbClr val="243C6A"/>
                </a:solidFill>
                <a:latin typeface="Arial"/>
                <a:cs typeface="Arial"/>
              </a:rPr>
              <a:t> </a:t>
            </a:r>
            <a:r>
              <a:rPr sz="800">
                <a:solidFill>
                  <a:srgbClr val="243C6A"/>
                </a:solidFill>
                <a:latin typeface="Arial"/>
                <a:cs typeface="Arial"/>
              </a:rPr>
              <a:t>LLP.</a:t>
            </a:r>
            <a:endParaRPr sz="800">
              <a:latin typeface="Arial"/>
              <a:cs typeface="Arial"/>
            </a:endParaRPr>
          </a:p>
          <a:p>
            <a:pPr marL="8462" marR="3385" indent="-423" algn="ctr"/>
            <a:r>
              <a:rPr sz="800" spc="-3">
                <a:solidFill>
                  <a:srgbClr val="243C6A"/>
                </a:solidFill>
                <a:latin typeface="Arial"/>
                <a:cs typeface="Arial"/>
              </a:rPr>
              <a:t>Duane Morris – Firm </a:t>
            </a:r>
            <a:r>
              <a:rPr sz="800">
                <a:solidFill>
                  <a:srgbClr val="243C6A"/>
                </a:solidFill>
                <a:latin typeface="Arial"/>
                <a:cs typeface="Arial"/>
              </a:rPr>
              <a:t>Offices | </a:t>
            </a:r>
            <a:r>
              <a:rPr sz="800" spc="-3">
                <a:solidFill>
                  <a:srgbClr val="243C6A"/>
                </a:solidFill>
                <a:latin typeface="Arial"/>
                <a:cs typeface="Arial"/>
              </a:rPr>
              <a:t>New York </a:t>
            </a:r>
            <a:r>
              <a:rPr sz="800">
                <a:solidFill>
                  <a:srgbClr val="243C6A"/>
                </a:solidFill>
                <a:latin typeface="Arial"/>
                <a:cs typeface="Arial"/>
              </a:rPr>
              <a:t>| </a:t>
            </a:r>
            <a:r>
              <a:rPr sz="800" spc="-3">
                <a:solidFill>
                  <a:srgbClr val="243C6A"/>
                </a:solidFill>
                <a:latin typeface="Arial"/>
                <a:cs typeface="Arial"/>
              </a:rPr>
              <a:t>London </a:t>
            </a:r>
            <a:r>
              <a:rPr sz="800">
                <a:solidFill>
                  <a:srgbClr val="243C6A"/>
                </a:solidFill>
                <a:latin typeface="Arial"/>
                <a:cs typeface="Arial"/>
              </a:rPr>
              <a:t>| </a:t>
            </a:r>
            <a:r>
              <a:rPr sz="800" spc="-3">
                <a:solidFill>
                  <a:srgbClr val="243C6A"/>
                </a:solidFill>
                <a:latin typeface="Arial"/>
                <a:cs typeface="Arial"/>
              </a:rPr>
              <a:t>Singapore </a:t>
            </a:r>
            <a:r>
              <a:rPr sz="800">
                <a:solidFill>
                  <a:srgbClr val="243C6A"/>
                </a:solidFill>
                <a:latin typeface="Arial"/>
                <a:cs typeface="Arial"/>
              </a:rPr>
              <a:t>| </a:t>
            </a:r>
            <a:r>
              <a:rPr sz="800" spc="-3">
                <a:solidFill>
                  <a:srgbClr val="243C6A"/>
                </a:solidFill>
                <a:latin typeface="Arial"/>
                <a:cs typeface="Arial"/>
              </a:rPr>
              <a:t>Philadelphia </a:t>
            </a:r>
            <a:r>
              <a:rPr sz="800">
                <a:solidFill>
                  <a:srgbClr val="243C6A"/>
                </a:solidFill>
                <a:latin typeface="Arial"/>
                <a:cs typeface="Arial"/>
              </a:rPr>
              <a:t>| </a:t>
            </a:r>
            <a:r>
              <a:rPr sz="800" spc="-3">
                <a:solidFill>
                  <a:srgbClr val="243C6A"/>
                </a:solidFill>
                <a:latin typeface="Arial"/>
                <a:cs typeface="Arial"/>
              </a:rPr>
              <a:t>Chicago </a:t>
            </a:r>
            <a:r>
              <a:rPr sz="800">
                <a:solidFill>
                  <a:srgbClr val="243C6A"/>
                </a:solidFill>
                <a:latin typeface="Arial"/>
                <a:cs typeface="Arial"/>
              </a:rPr>
              <a:t>| </a:t>
            </a:r>
            <a:r>
              <a:rPr sz="800" spc="-3">
                <a:solidFill>
                  <a:srgbClr val="243C6A"/>
                </a:solidFill>
                <a:latin typeface="Arial"/>
                <a:cs typeface="Arial"/>
              </a:rPr>
              <a:t>Washington, D.C. </a:t>
            </a:r>
            <a:r>
              <a:rPr sz="800">
                <a:solidFill>
                  <a:srgbClr val="243C6A"/>
                </a:solidFill>
                <a:latin typeface="Arial"/>
                <a:cs typeface="Arial"/>
              </a:rPr>
              <a:t>| </a:t>
            </a:r>
            <a:r>
              <a:rPr sz="800" spc="-3">
                <a:solidFill>
                  <a:srgbClr val="243C6A"/>
                </a:solidFill>
                <a:latin typeface="Arial"/>
                <a:cs typeface="Arial"/>
              </a:rPr>
              <a:t>San Francisco </a:t>
            </a:r>
            <a:r>
              <a:rPr sz="800">
                <a:solidFill>
                  <a:srgbClr val="243C6A"/>
                </a:solidFill>
                <a:latin typeface="Arial"/>
                <a:cs typeface="Arial"/>
              </a:rPr>
              <a:t>| </a:t>
            </a:r>
            <a:r>
              <a:rPr sz="800" spc="-3">
                <a:solidFill>
                  <a:srgbClr val="243C6A"/>
                </a:solidFill>
                <a:latin typeface="Arial"/>
                <a:cs typeface="Arial"/>
              </a:rPr>
              <a:t>Silicon Valley </a:t>
            </a:r>
            <a:r>
              <a:rPr sz="800">
                <a:solidFill>
                  <a:srgbClr val="243C6A"/>
                </a:solidFill>
                <a:latin typeface="Arial"/>
                <a:cs typeface="Arial"/>
              </a:rPr>
              <a:t>| </a:t>
            </a:r>
            <a:r>
              <a:rPr sz="800" spc="-3">
                <a:solidFill>
                  <a:srgbClr val="243C6A"/>
                </a:solidFill>
                <a:latin typeface="Arial"/>
                <a:cs typeface="Arial"/>
              </a:rPr>
              <a:t>San Diego </a:t>
            </a:r>
            <a:r>
              <a:rPr sz="800">
                <a:solidFill>
                  <a:srgbClr val="243C6A"/>
                </a:solidFill>
                <a:latin typeface="Arial"/>
                <a:cs typeface="Arial"/>
              </a:rPr>
              <a:t>| </a:t>
            </a:r>
            <a:r>
              <a:rPr sz="800" spc="-3">
                <a:solidFill>
                  <a:srgbClr val="243C6A"/>
                </a:solidFill>
                <a:latin typeface="Arial"/>
                <a:cs typeface="Arial"/>
              </a:rPr>
              <a:t>Shanghai </a:t>
            </a:r>
            <a:r>
              <a:rPr sz="800">
                <a:solidFill>
                  <a:srgbClr val="243C6A"/>
                </a:solidFill>
                <a:latin typeface="Arial"/>
                <a:cs typeface="Arial"/>
              </a:rPr>
              <a:t>| </a:t>
            </a:r>
            <a:r>
              <a:rPr sz="800" spc="-3">
                <a:solidFill>
                  <a:srgbClr val="243C6A"/>
                </a:solidFill>
                <a:latin typeface="Arial"/>
                <a:cs typeface="Arial"/>
              </a:rPr>
              <a:t>Taiwan </a:t>
            </a:r>
            <a:r>
              <a:rPr sz="800">
                <a:solidFill>
                  <a:srgbClr val="446FA9"/>
                </a:solidFill>
                <a:latin typeface="Arial"/>
                <a:cs typeface="Arial"/>
              </a:rPr>
              <a:t>| </a:t>
            </a:r>
            <a:r>
              <a:rPr sz="800">
                <a:solidFill>
                  <a:srgbClr val="243C6A"/>
                </a:solidFill>
                <a:latin typeface="Arial"/>
                <a:cs typeface="Arial"/>
              </a:rPr>
              <a:t>Boston  </a:t>
            </a:r>
            <a:r>
              <a:rPr sz="800" spc="-3">
                <a:solidFill>
                  <a:srgbClr val="243C6A"/>
                </a:solidFill>
                <a:latin typeface="Arial"/>
                <a:cs typeface="Arial"/>
              </a:rPr>
              <a:t>Houston </a:t>
            </a:r>
            <a:r>
              <a:rPr sz="800">
                <a:solidFill>
                  <a:srgbClr val="243C6A"/>
                </a:solidFill>
                <a:latin typeface="Arial"/>
                <a:cs typeface="Arial"/>
              </a:rPr>
              <a:t>| </a:t>
            </a:r>
            <a:r>
              <a:rPr sz="800" spc="-3">
                <a:solidFill>
                  <a:srgbClr val="243C6A"/>
                </a:solidFill>
                <a:latin typeface="Arial"/>
                <a:cs typeface="Arial"/>
              </a:rPr>
              <a:t>Los Angeles </a:t>
            </a:r>
            <a:r>
              <a:rPr sz="800">
                <a:solidFill>
                  <a:srgbClr val="243C6A"/>
                </a:solidFill>
                <a:latin typeface="Arial"/>
                <a:cs typeface="Arial"/>
              </a:rPr>
              <a:t>| </a:t>
            </a:r>
            <a:r>
              <a:rPr sz="800" spc="-3">
                <a:solidFill>
                  <a:srgbClr val="243C6A"/>
                </a:solidFill>
                <a:latin typeface="Arial"/>
                <a:cs typeface="Arial"/>
              </a:rPr>
              <a:t>Hanoi </a:t>
            </a:r>
            <a:r>
              <a:rPr sz="800">
                <a:solidFill>
                  <a:srgbClr val="243C6A"/>
                </a:solidFill>
                <a:latin typeface="Arial"/>
                <a:cs typeface="Arial"/>
              </a:rPr>
              <a:t>| </a:t>
            </a:r>
            <a:r>
              <a:rPr sz="800" spc="-3">
                <a:solidFill>
                  <a:srgbClr val="243C6A"/>
                </a:solidFill>
                <a:latin typeface="Arial"/>
                <a:cs typeface="Arial"/>
              </a:rPr>
              <a:t>Ho Chi Minh City </a:t>
            </a:r>
            <a:r>
              <a:rPr sz="800">
                <a:solidFill>
                  <a:srgbClr val="243C6A"/>
                </a:solidFill>
                <a:latin typeface="Arial"/>
                <a:cs typeface="Arial"/>
              </a:rPr>
              <a:t>| </a:t>
            </a:r>
            <a:r>
              <a:rPr sz="800" spc="-3">
                <a:solidFill>
                  <a:srgbClr val="243C6A"/>
                </a:solidFill>
                <a:latin typeface="Arial"/>
                <a:cs typeface="Arial"/>
              </a:rPr>
              <a:t>Atlanta </a:t>
            </a:r>
            <a:r>
              <a:rPr sz="800">
                <a:solidFill>
                  <a:srgbClr val="243C6A"/>
                </a:solidFill>
                <a:latin typeface="Arial"/>
                <a:cs typeface="Arial"/>
              </a:rPr>
              <a:t>| </a:t>
            </a:r>
            <a:r>
              <a:rPr sz="800" spc="-3">
                <a:solidFill>
                  <a:srgbClr val="243C6A"/>
                </a:solidFill>
                <a:latin typeface="Arial"/>
                <a:cs typeface="Arial"/>
              </a:rPr>
              <a:t>Baltimore </a:t>
            </a:r>
            <a:r>
              <a:rPr sz="800">
                <a:solidFill>
                  <a:srgbClr val="243C6A"/>
                </a:solidFill>
                <a:latin typeface="Arial"/>
                <a:cs typeface="Arial"/>
              </a:rPr>
              <a:t>| Wilmington | </a:t>
            </a:r>
            <a:r>
              <a:rPr sz="800" spc="-3">
                <a:solidFill>
                  <a:srgbClr val="243C6A"/>
                </a:solidFill>
                <a:latin typeface="Arial"/>
                <a:cs typeface="Arial"/>
              </a:rPr>
              <a:t>Miami </a:t>
            </a:r>
            <a:r>
              <a:rPr sz="800">
                <a:solidFill>
                  <a:srgbClr val="243C6A"/>
                </a:solidFill>
                <a:latin typeface="Arial"/>
                <a:cs typeface="Arial"/>
              </a:rPr>
              <a:t>| Boca </a:t>
            </a:r>
            <a:r>
              <a:rPr sz="800" spc="-3">
                <a:solidFill>
                  <a:srgbClr val="243C6A"/>
                </a:solidFill>
                <a:latin typeface="Arial"/>
                <a:cs typeface="Arial"/>
              </a:rPr>
              <a:t>Raton </a:t>
            </a:r>
            <a:r>
              <a:rPr sz="800">
                <a:solidFill>
                  <a:srgbClr val="243C6A"/>
                </a:solidFill>
                <a:latin typeface="Arial"/>
                <a:cs typeface="Arial"/>
              </a:rPr>
              <a:t>| </a:t>
            </a:r>
            <a:r>
              <a:rPr sz="800" spc="-3">
                <a:solidFill>
                  <a:srgbClr val="243C6A"/>
                </a:solidFill>
                <a:latin typeface="Arial"/>
                <a:cs typeface="Arial"/>
              </a:rPr>
              <a:t>Pittsburgh </a:t>
            </a:r>
            <a:r>
              <a:rPr sz="800">
                <a:solidFill>
                  <a:srgbClr val="243C6A"/>
                </a:solidFill>
                <a:latin typeface="Arial"/>
                <a:cs typeface="Arial"/>
              </a:rPr>
              <a:t>| </a:t>
            </a:r>
            <a:r>
              <a:rPr sz="800" spc="-3">
                <a:solidFill>
                  <a:srgbClr val="243C6A"/>
                </a:solidFill>
                <a:latin typeface="Arial"/>
                <a:cs typeface="Arial"/>
              </a:rPr>
              <a:t>Newark </a:t>
            </a:r>
            <a:r>
              <a:rPr sz="800">
                <a:solidFill>
                  <a:srgbClr val="243C6A"/>
                </a:solidFill>
                <a:latin typeface="Arial"/>
                <a:cs typeface="Arial"/>
              </a:rPr>
              <a:t>| </a:t>
            </a:r>
            <a:r>
              <a:rPr sz="800" spc="-3">
                <a:solidFill>
                  <a:srgbClr val="243C6A"/>
                </a:solidFill>
                <a:latin typeface="Arial"/>
                <a:cs typeface="Arial"/>
              </a:rPr>
              <a:t>Las Vegas </a:t>
            </a:r>
            <a:r>
              <a:rPr sz="800">
                <a:solidFill>
                  <a:srgbClr val="243C6A"/>
                </a:solidFill>
                <a:latin typeface="Arial"/>
                <a:cs typeface="Arial"/>
              </a:rPr>
              <a:t>| </a:t>
            </a:r>
            <a:r>
              <a:rPr sz="800" spc="-3">
                <a:solidFill>
                  <a:srgbClr val="243C6A"/>
                </a:solidFill>
                <a:latin typeface="Arial"/>
                <a:cs typeface="Arial"/>
              </a:rPr>
              <a:t>Cherry Hill </a:t>
            </a:r>
            <a:r>
              <a:rPr sz="800">
                <a:solidFill>
                  <a:srgbClr val="243C6A"/>
                </a:solidFill>
                <a:latin typeface="Arial"/>
                <a:cs typeface="Arial"/>
              </a:rPr>
              <a:t>| </a:t>
            </a:r>
            <a:r>
              <a:rPr sz="800" spc="-3">
                <a:solidFill>
                  <a:srgbClr val="243C6A"/>
                </a:solidFill>
                <a:latin typeface="Arial"/>
                <a:cs typeface="Arial"/>
              </a:rPr>
              <a:t>Lake </a:t>
            </a:r>
            <a:r>
              <a:rPr sz="800">
                <a:solidFill>
                  <a:srgbClr val="243C6A"/>
                </a:solidFill>
                <a:latin typeface="Arial"/>
                <a:cs typeface="Arial"/>
              </a:rPr>
              <a:t>Tahoe | </a:t>
            </a:r>
            <a:r>
              <a:rPr sz="800" spc="-3">
                <a:solidFill>
                  <a:srgbClr val="243C6A"/>
                </a:solidFill>
                <a:latin typeface="Arial"/>
                <a:cs typeface="Arial"/>
              </a:rPr>
              <a:t>Myanmar </a:t>
            </a:r>
            <a:r>
              <a:rPr sz="800">
                <a:solidFill>
                  <a:srgbClr val="243C6A"/>
                </a:solidFill>
                <a:latin typeface="Arial"/>
                <a:cs typeface="Arial"/>
              </a:rPr>
              <a:t>| Oman  </a:t>
            </a:r>
            <a:r>
              <a:rPr sz="800" spc="-3">
                <a:solidFill>
                  <a:srgbClr val="243C6A"/>
                </a:solidFill>
                <a:latin typeface="Arial"/>
                <a:cs typeface="Arial"/>
              </a:rPr>
              <a:t>Duane Morris – </a:t>
            </a:r>
            <a:r>
              <a:rPr sz="800">
                <a:solidFill>
                  <a:srgbClr val="243C6A"/>
                </a:solidFill>
                <a:latin typeface="Arial"/>
                <a:cs typeface="Arial"/>
              </a:rPr>
              <a:t>Affiliate </a:t>
            </a:r>
            <a:r>
              <a:rPr sz="800" spc="-3">
                <a:solidFill>
                  <a:srgbClr val="243C6A"/>
                </a:solidFill>
                <a:latin typeface="Arial"/>
                <a:cs typeface="Arial"/>
              </a:rPr>
              <a:t>Offices </a:t>
            </a:r>
            <a:r>
              <a:rPr sz="800">
                <a:solidFill>
                  <a:srgbClr val="243C6A"/>
                </a:solidFill>
                <a:latin typeface="Arial"/>
                <a:cs typeface="Arial"/>
              </a:rPr>
              <a:t>| </a:t>
            </a:r>
            <a:r>
              <a:rPr sz="800" spc="-3">
                <a:solidFill>
                  <a:srgbClr val="243C6A"/>
                </a:solidFill>
                <a:latin typeface="Arial"/>
                <a:cs typeface="Arial"/>
              </a:rPr>
              <a:t>Mexico City </a:t>
            </a:r>
            <a:r>
              <a:rPr sz="800">
                <a:solidFill>
                  <a:srgbClr val="243C6A"/>
                </a:solidFill>
                <a:latin typeface="Arial"/>
                <a:cs typeface="Arial"/>
              </a:rPr>
              <a:t>| </a:t>
            </a:r>
            <a:r>
              <a:rPr sz="800" spc="-3">
                <a:solidFill>
                  <a:srgbClr val="243C6A"/>
                </a:solidFill>
                <a:latin typeface="Arial"/>
                <a:cs typeface="Arial"/>
              </a:rPr>
              <a:t>Sri Lanka </a:t>
            </a:r>
            <a:r>
              <a:rPr sz="800">
                <a:solidFill>
                  <a:srgbClr val="243C6A"/>
                </a:solidFill>
                <a:latin typeface="Arial"/>
                <a:cs typeface="Arial"/>
              </a:rPr>
              <a:t>| </a:t>
            </a:r>
            <a:r>
              <a:rPr sz="800" spc="-3">
                <a:solidFill>
                  <a:srgbClr val="243C6A"/>
                </a:solidFill>
                <a:latin typeface="Arial"/>
                <a:cs typeface="Arial"/>
              </a:rPr>
              <a:t>Duane Morris LLP – </a:t>
            </a:r>
            <a:r>
              <a:rPr sz="800">
                <a:solidFill>
                  <a:srgbClr val="243C6A"/>
                </a:solidFill>
                <a:latin typeface="Arial"/>
                <a:cs typeface="Arial"/>
              </a:rPr>
              <a:t>A </a:t>
            </a:r>
            <a:r>
              <a:rPr sz="800" spc="-3">
                <a:solidFill>
                  <a:srgbClr val="243C6A"/>
                </a:solidFill>
                <a:latin typeface="Arial"/>
                <a:cs typeface="Arial"/>
              </a:rPr>
              <a:t>Delaware limited liability</a:t>
            </a:r>
            <a:r>
              <a:rPr sz="800" spc="7">
                <a:solidFill>
                  <a:srgbClr val="243C6A"/>
                </a:solidFill>
                <a:latin typeface="Arial"/>
                <a:cs typeface="Arial"/>
              </a:rPr>
              <a:t> </a:t>
            </a:r>
            <a:r>
              <a:rPr sz="800" spc="-3">
                <a:solidFill>
                  <a:srgbClr val="243C6A"/>
                </a:solidFill>
                <a:latin typeface="Arial"/>
                <a:cs typeface="Arial"/>
              </a:rPr>
              <a:t>partnership</a:t>
            </a:r>
            <a:endParaRPr sz="800">
              <a:latin typeface="Arial"/>
              <a:cs typeface="Arial"/>
            </a:endParaRPr>
          </a:p>
        </p:txBody>
      </p:sp>
      <p:sp>
        <p:nvSpPr>
          <p:cNvPr id="4" name="object 4"/>
          <p:cNvSpPr txBox="1">
            <a:spLocks noGrp="1"/>
          </p:cNvSpPr>
          <p:nvPr>
            <p:ph type="title"/>
          </p:nvPr>
        </p:nvSpPr>
        <p:spPr>
          <a:xfrm>
            <a:off x="2849465" y="3058252"/>
            <a:ext cx="6534371" cy="738279"/>
          </a:xfrm>
          <a:prstGeom prst="rect">
            <a:avLst/>
          </a:prstGeom>
        </p:spPr>
        <p:txBody>
          <a:bodyPr vert="horz" wrap="square" lIns="0" tIns="0" rIns="0" bIns="0" rtlCol="0" anchor="ctr">
            <a:spAutoFit/>
          </a:bodyPr>
          <a:lstStyle/>
          <a:p>
            <a:pPr marL="8462"/>
            <a:r>
              <a:rPr lang="en-US" sz="1599" b="1" dirty="0" smtClean="0"/>
              <a:t>LEGAL UPDATE – </a:t>
            </a:r>
            <a:r>
              <a:rPr lang="en-US" sz="1599" b="1" dirty="0" smtClean="0"/>
              <a:t>15 October 2025</a:t>
            </a:r>
            <a:r>
              <a:rPr lang="en-US" sz="1599" b="1" dirty="0" smtClean="0"/>
              <a:t/>
            </a:r>
            <a:br>
              <a:rPr lang="en-US" sz="1599" b="1" dirty="0" smtClean="0"/>
            </a:br>
            <a:r>
              <a:rPr lang="en-US" sz="1599" b="1" dirty="0"/>
              <a:t/>
            </a:r>
            <a:br>
              <a:rPr lang="en-US" sz="1599" b="1" dirty="0"/>
            </a:br>
            <a:r>
              <a:rPr lang="en-US" sz="1599" b="1" dirty="0" smtClean="0"/>
              <a:t>DUANE MORRIS VIETNAM LLC</a:t>
            </a:r>
            <a:endParaRPr lang="vi-VN" sz="1599" b="1" dirty="0"/>
          </a:p>
        </p:txBody>
      </p:sp>
      <p:sp>
        <p:nvSpPr>
          <p:cNvPr id="6" name="object 6"/>
          <p:cNvSpPr/>
          <p:nvPr/>
        </p:nvSpPr>
        <p:spPr>
          <a:xfrm>
            <a:off x="2364503" y="3960970"/>
            <a:ext cx="7541177" cy="1952529"/>
          </a:xfrm>
          <a:prstGeom prst="rect">
            <a:avLst/>
          </a:prstGeom>
          <a:blipFill>
            <a:blip r:embed="rId3" cstate="print"/>
            <a:stretch>
              <a:fillRect/>
            </a:stretch>
          </a:blipFill>
        </p:spPr>
        <p:txBody>
          <a:bodyPr wrap="square" lIns="0" tIns="0" rIns="0" bIns="0" rtlCol="0"/>
          <a:lstStyle/>
          <a:p>
            <a:endParaRPr sz="1199"/>
          </a:p>
        </p:txBody>
      </p:sp>
    </p:spTree>
    <p:extLst>
      <p:ext uri="{BB962C8B-B14F-4D97-AF65-F5344CB8AC3E}">
        <p14:creationId xmlns:p14="http://schemas.microsoft.com/office/powerpoint/2010/main" val="3550065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26"/>
          <p:cNvSpPr/>
          <p:nvPr/>
        </p:nvSpPr>
        <p:spPr>
          <a:xfrm rot="-10800000">
            <a:off x="72631" y="1079473"/>
            <a:ext cx="2632229" cy="0"/>
          </a:xfrm>
          <a:prstGeom prst="line">
            <a:avLst/>
          </a:prstGeom>
          <a:ln w="9525" cap="rnd">
            <a:solidFill>
              <a:srgbClr val="24416F"/>
            </a:solidFill>
            <a:prstDash val="solid"/>
            <a:headEnd type="none" w="sm" len="sm"/>
            <a:tailEnd type="none" w="sm" len="sm"/>
          </a:ln>
        </p:spPr>
        <p:txBody>
          <a:bodyPr/>
          <a:lstStyle/>
          <a:p>
            <a:endParaRPr lang="en-US"/>
          </a:p>
        </p:txBody>
      </p:sp>
      <p:sp>
        <p:nvSpPr>
          <p:cNvPr id="27" name="AutoShape 27"/>
          <p:cNvSpPr/>
          <p:nvPr/>
        </p:nvSpPr>
        <p:spPr>
          <a:xfrm rot="-10800000">
            <a:off x="9559771" y="1079473"/>
            <a:ext cx="2632229" cy="0"/>
          </a:xfrm>
          <a:prstGeom prst="line">
            <a:avLst/>
          </a:prstGeom>
          <a:ln w="9525" cap="rnd">
            <a:solidFill>
              <a:srgbClr val="24416F"/>
            </a:solidFill>
            <a:prstDash val="solid"/>
            <a:headEnd type="none" w="sm" len="sm"/>
            <a:tailEnd type="none" w="sm" len="sm"/>
          </a:ln>
        </p:spPr>
        <p:txBody>
          <a:bodyPr/>
          <a:lstStyle/>
          <a:p>
            <a:endParaRPr lang="en-US"/>
          </a:p>
        </p:txBody>
      </p:sp>
      <p:sp>
        <p:nvSpPr>
          <p:cNvPr id="9" name="TextBox 21"/>
          <p:cNvSpPr txBox="1"/>
          <p:nvPr/>
        </p:nvSpPr>
        <p:spPr>
          <a:xfrm>
            <a:off x="1858681" y="3873126"/>
            <a:ext cx="9961450" cy="369332"/>
          </a:xfrm>
          <a:prstGeom prst="rect">
            <a:avLst/>
          </a:prstGeom>
        </p:spPr>
        <p:txBody>
          <a:bodyPr wrap="square" lIns="0" tIns="0" rIns="0" bIns="0" rtlCol="0" anchor="t">
            <a:spAutoFit/>
          </a:bodyPr>
          <a:lstStyle/>
          <a:p>
            <a:pPr marL="0" marR="0" lvl="0" indent="0" algn="l" defTabSz="609600" rtl="0" eaLnBrk="1" fontAlgn="auto" latinLnBrk="0" hangingPunct="1">
              <a:lnSpc>
                <a:spcPct val="100000"/>
              </a:lnSpc>
              <a:spcBef>
                <a:spcPts val="665"/>
              </a:spcBef>
              <a:spcAft>
                <a:spcPts val="0"/>
              </a:spcAft>
              <a:buClrTx/>
              <a:buSzTx/>
              <a:buFontTx/>
              <a:buNone/>
              <a:defRPr/>
            </a:pPr>
            <a:endParaRPr kumimoji="0" lang="en-GB" sz="2400" b="0" i="0" u="none" strike="noStrike" kern="1200" cap="none" spc="27" normalizeH="0" baseline="0" noProof="0">
              <a:ln>
                <a:noFill/>
              </a:ln>
              <a:solidFill>
                <a:prstClr val="black">
                  <a:lumMod val="95000"/>
                  <a:lumOff val="5000"/>
                </a:prstClr>
              </a:solidFill>
              <a:effectLst/>
              <a:uLnTx/>
              <a:uFillTx/>
              <a:latin typeface="Poppins" panose="00000500000000000000" pitchFamily="2" charset="0"/>
              <a:ea typeface="+mn-ea"/>
              <a:cs typeface="Poppins" panose="00000500000000000000" pitchFamily="2" charset="0"/>
            </a:endParaRPr>
          </a:p>
        </p:txBody>
      </p:sp>
      <p:sp>
        <p:nvSpPr>
          <p:cNvPr id="14" name="TextBox 28"/>
          <p:cNvSpPr txBox="1"/>
          <p:nvPr/>
        </p:nvSpPr>
        <p:spPr>
          <a:xfrm>
            <a:off x="2688126" y="548693"/>
            <a:ext cx="6815749" cy="807272"/>
          </a:xfrm>
          <a:prstGeom prst="rect">
            <a:avLst/>
          </a:prstGeom>
        </p:spPr>
        <p:txBody>
          <a:bodyPr wrap="square" lIns="0" tIns="0" rIns="0" bIns="0" rtlCol="0" anchor="t">
            <a:spAutoFit/>
          </a:bodyPr>
          <a:lstStyle/>
          <a:p>
            <a:pPr marL="0" marR="0" lvl="0" indent="0" algn="ctr" defTabSz="609600" rtl="0" eaLnBrk="1" fontAlgn="auto" latinLnBrk="0" hangingPunct="1">
              <a:lnSpc>
                <a:spcPts val="6935"/>
              </a:lnSpc>
              <a:spcBef>
                <a:spcPts val="0"/>
              </a:spcBef>
              <a:spcAft>
                <a:spcPts val="0"/>
              </a:spcAft>
              <a:buClrTx/>
              <a:buSzTx/>
              <a:buFontTx/>
              <a:buNone/>
              <a:defRPr/>
            </a:pPr>
            <a:r>
              <a:rPr kumimoji="0" lang="en-US" sz="4000" b="1" i="0" u="none" strike="noStrike" kern="1200" cap="none" spc="0" normalizeH="0" baseline="0" noProof="0" dirty="0" smtClean="0">
                <a:ln>
                  <a:noFill/>
                </a:ln>
                <a:solidFill>
                  <a:srgbClr val="24416F"/>
                </a:solidFill>
                <a:effectLst/>
                <a:uLnTx/>
                <a:uFillTx/>
                <a:latin typeface="Poppins" panose="00000500000000000000" pitchFamily="2" charset="0"/>
                <a:ea typeface="+mn-ea"/>
                <a:cs typeface="Poppins" panose="00000500000000000000" pitchFamily="2" charset="0"/>
              </a:rPr>
              <a:t>Summary</a:t>
            </a:r>
            <a:endParaRPr kumimoji="0" lang="en-US" sz="4000" b="1" i="0" u="none" strike="noStrike" kern="1200" cap="none" spc="0" normalizeH="0" baseline="0" noProof="0" dirty="0">
              <a:ln>
                <a:noFill/>
              </a:ln>
              <a:solidFill>
                <a:srgbClr val="24416F"/>
              </a:solidFill>
              <a:effectLst/>
              <a:uLnTx/>
              <a:uFillTx/>
              <a:latin typeface="Poppins" panose="00000500000000000000" pitchFamily="2" charset="0"/>
              <a:ea typeface="+mn-ea"/>
              <a:cs typeface="Poppins" panose="00000500000000000000" pitchFamily="2" charset="0"/>
            </a:endParaRPr>
          </a:p>
        </p:txBody>
      </p:sp>
      <p:graphicFrame>
        <p:nvGraphicFramePr>
          <p:cNvPr id="3" name="Table 3"/>
          <p:cNvGraphicFramePr>
            <a:graphicFrameLocks noGrp="1"/>
          </p:cNvGraphicFramePr>
          <p:nvPr>
            <p:extLst>
              <p:ext uri="{D42A27DB-BD31-4B8C-83A1-F6EECF244321}">
                <p14:modId xmlns:p14="http://schemas.microsoft.com/office/powerpoint/2010/main" val="182186827"/>
              </p:ext>
            </p:extLst>
          </p:nvPr>
        </p:nvGraphicFramePr>
        <p:xfrm>
          <a:off x="580707" y="1726552"/>
          <a:ext cx="11030585" cy="1745615"/>
        </p:xfrm>
        <a:graphic>
          <a:graphicData uri="http://schemas.openxmlformats.org/drawingml/2006/table">
            <a:tbl>
              <a:tblPr firstRow="1" bandRow="1">
                <a:tableStyleId>{5C22544A-7EE6-4342-B048-85BDC9FD1C3A}</a:tableStyleId>
              </a:tblPr>
              <a:tblGrid>
                <a:gridCol w="819785">
                  <a:extLst>
                    <a:ext uri="{9D8B030D-6E8A-4147-A177-3AD203B41FA5}">
                      <a16:colId xmlns:a16="http://schemas.microsoft.com/office/drawing/2014/main" val="20000"/>
                    </a:ext>
                  </a:extLst>
                </a:gridCol>
                <a:gridCol w="10210800">
                  <a:extLst>
                    <a:ext uri="{9D8B030D-6E8A-4147-A177-3AD203B41FA5}">
                      <a16:colId xmlns:a16="http://schemas.microsoft.com/office/drawing/2014/main" val="20001"/>
                    </a:ext>
                  </a:extLst>
                </a:gridCol>
              </a:tblGrid>
              <a:tr h="582930">
                <a:tc>
                  <a:txBody>
                    <a:bodyPr/>
                    <a:lstStyle/>
                    <a:p>
                      <a:pPr algn="ctr"/>
                      <a:r>
                        <a:rPr lang="en-US" sz="1600" dirty="0">
                          <a:latin typeface="Arial" panose="020B0604020202020204" pitchFamily="34" charset="0"/>
                          <a:cs typeface="Arial" panose="020B0604020202020204" pitchFamily="34" charset="0"/>
                        </a:rPr>
                        <a:t>No.</a:t>
                      </a:r>
                    </a:p>
                  </a:txBody>
                  <a:tcPr/>
                </a:tc>
                <a:tc>
                  <a:txBody>
                    <a:bodyPr/>
                    <a:lstStyle/>
                    <a:p>
                      <a:pPr algn="l"/>
                      <a:r>
                        <a:rPr lang="en-US" sz="1600" dirty="0">
                          <a:latin typeface="Arial" panose="020B0604020202020204" pitchFamily="34" charset="0"/>
                          <a:cs typeface="Arial" panose="020B0604020202020204" pitchFamily="34" charset="0"/>
                        </a:rPr>
                        <a:t>Items</a:t>
                      </a:r>
                    </a:p>
                  </a:txBody>
                  <a:tcPr/>
                </a:tc>
                <a:extLst>
                  <a:ext uri="{0D108BD9-81ED-4DB2-BD59-A6C34878D82A}">
                    <a16:rowId xmlns:a16="http://schemas.microsoft.com/office/drawing/2014/main" val="10000"/>
                  </a:ext>
                </a:extLst>
              </a:tr>
              <a:tr h="303530">
                <a:tc>
                  <a:txBody>
                    <a:bodyPr/>
                    <a:lstStyle/>
                    <a:p>
                      <a:pPr algn="ctr"/>
                      <a:r>
                        <a:rPr lang="en-US" sz="1600" b="1">
                          <a:latin typeface="Arial" panose="020B0604020202020204" pitchFamily="34" charset="0"/>
                          <a:cs typeface="Arial" panose="020B0604020202020204" pitchFamily="34" charset="0"/>
                        </a:rPr>
                        <a:t>1</a:t>
                      </a:r>
                    </a:p>
                    <a:p>
                      <a:pPr algn="ctr"/>
                      <a:endParaRPr lang="en-US" sz="1600" b="1">
                        <a:latin typeface="Arial" panose="020B0604020202020204" pitchFamily="34" charset="0"/>
                        <a:cs typeface="Arial" panose="020B0604020202020204" pitchFamily="34" charset="0"/>
                      </a:endParaRPr>
                    </a:p>
                  </a:txBody>
                  <a:tcPr/>
                </a:tc>
                <a:tc>
                  <a:txBody>
                    <a:bodyPr/>
                    <a:lstStyle/>
                    <a:p>
                      <a:pPr marL="0" marR="0" lvl="0" indent="0" algn="l" defTabSz="609600" rtl="0" eaLnBrk="1" fontAlgn="auto" latinLnBrk="0" hangingPunct="1">
                        <a:lnSpc>
                          <a:spcPct val="100000"/>
                        </a:lnSpc>
                        <a:spcBef>
                          <a:spcPts val="0"/>
                        </a:spcBef>
                        <a:spcAft>
                          <a:spcPts val="0"/>
                        </a:spcAft>
                        <a:buClrTx/>
                        <a:buSzTx/>
                        <a:buFontTx/>
                        <a:buNone/>
                        <a:defRPr/>
                      </a:pPr>
                      <a:r>
                        <a:rPr lang="en-US" altLang="en-US" sz="1600" b="1" kern="1200" dirty="0" smtClean="0">
                          <a:solidFill>
                            <a:schemeClr val="dk1"/>
                          </a:solidFill>
                          <a:effectLst/>
                          <a:latin typeface="Arial" panose="020B0604020202020204" pitchFamily="34" charset="0"/>
                          <a:cs typeface="Arial" panose="020B0604020202020204" pitchFamily="34" charset="0"/>
                        </a:rPr>
                        <a:t>New Decree</a:t>
                      </a:r>
                      <a:r>
                        <a:rPr lang="en-US" altLang="en-US" sz="1600" b="1" kern="1200" baseline="0" dirty="0" smtClean="0">
                          <a:solidFill>
                            <a:schemeClr val="dk1"/>
                          </a:solidFill>
                          <a:effectLst/>
                          <a:latin typeface="Arial" panose="020B0604020202020204" pitchFamily="34" charset="0"/>
                          <a:cs typeface="Arial" panose="020B0604020202020204" pitchFamily="34" charset="0"/>
                        </a:rPr>
                        <a:t> </a:t>
                      </a:r>
                      <a:r>
                        <a:rPr lang="en-US" altLang="en-US" sz="1600" b="1" kern="1200" baseline="0" dirty="0" smtClean="0">
                          <a:solidFill>
                            <a:schemeClr val="dk1"/>
                          </a:solidFill>
                          <a:effectLst/>
                          <a:latin typeface="Arial" panose="020B0604020202020204" pitchFamily="34" charset="0"/>
                          <a:cs typeface="Arial" panose="020B0604020202020204" pitchFamily="34" charset="0"/>
                        </a:rPr>
                        <a:t>of the Government </a:t>
                      </a:r>
                      <a:r>
                        <a:rPr lang="en-US" altLang="en-US" sz="1600" b="1" kern="1200" baseline="0" dirty="0" smtClean="0">
                          <a:solidFill>
                            <a:schemeClr val="dk1"/>
                          </a:solidFill>
                          <a:effectLst/>
                          <a:latin typeface="Arial" panose="020B0604020202020204" pitchFamily="34" charset="0"/>
                          <a:cs typeface="Arial" panose="020B0604020202020204" pitchFamily="34" charset="0"/>
                        </a:rPr>
                        <a:t>on implementing Build – Transfer projects </a:t>
                      </a:r>
                      <a:endParaRPr lang="en-US" altLang="en-US" sz="1600" b="1" kern="1200" dirty="0">
                        <a:solidFill>
                          <a:schemeClr val="dk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583565">
                <a:tc>
                  <a:txBody>
                    <a:bodyPr/>
                    <a:lstStyle/>
                    <a:p>
                      <a:pPr algn="ctr"/>
                      <a:r>
                        <a:rPr lang="en-US" sz="1600" b="1">
                          <a:latin typeface="Arial" panose="020B0604020202020204" pitchFamily="34" charset="0"/>
                          <a:cs typeface="Arial" panose="020B0604020202020204" pitchFamily="34" charset="0"/>
                        </a:rPr>
                        <a:t>2</a:t>
                      </a:r>
                    </a:p>
                  </a:txBody>
                  <a:tcPr/>
                </a:tc>
                <a:tc>
                  <a:txBody>
                    <a:bodyPr/>
                    <a:lstStyle/>
                    <a:p>
                      <a:pPr marL="0" marR="0" lvl="0" indent="0" algn="l" defTabSz="609600" rtl="0" eaLnBrk="1" fontAlgn="auto" latinLnBrk="0" hangingPunct="1">
                        <a:lnSpc>
                          <a:spcPct val="100000"/>
                        </a:lnSpc>
                        <a:spcBef>
                          <a:spcPts val="0"/>
                        </a:spcBef>
                        <a:spcAft>
                          <a:spcPts val="0"/>
                        </a:spcAft>
                        <a:buClrTx/>
                        <a:buSzTx/>
                        <a:buFontTx/>
                        <a:buNone/>
                        <a:defRPr/>
                      </a:pPr>
                      <a:r>
                        <a:rPr lang="en-US" sz="1600" b="1" kern="1200" dirty="0" smtClean="0">
                          <a:solidFill>
                            <a:schemeClr val="dk1"/>
                          </a:solidFill>
                          <a:effectLst/>
                          <a:latin typeface="Arial" panose="020B0604020202020204" pitchFamily="34" charset="0"/>
                          <a:cs typeface="Arial" panose="020B0604020202020204" pitchFamily="34" charset="0"/>
                        </a:rPr>
                        <a:t>New Strategy</a:t>
                      </a:r>
                      <a:r>
                        <a:rPr lang="en-US" sz="1600" b="1" kern="1200" baseline="0" dirty="0" smtClean="0">
                          <a:solidFill>
                            <a:schemeClr val="dk1"/>
                          </a:solidFill>
                          <a:effectLst/>
                          <a:latin typeface="Arial" panose="020B0604020202020204" pitchFamily="34" charset="0"/>
                          <a:cs typeface="Arial" panose="020B0604020202020204" pitchFamily="34" charset="0"/>
                        </a:rPr>
                        <a:t> of the Prime Minister on developing logistics services in Vietnam for 2025 -2035 period, with a vision to 2050</a:t>
                      </a:r>
                      <a:endParaRPr lang="en-US" sz="1600" b="1" kern="1200" dirty="0">
                        <a:solidFill>
                          <a:schemeClr val="dk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
        <p:nvSpPr>
          <p:cNvPr id="8" name="object 5"/>
          <p:cNvSpPr/>
          <p:nvPr/>
        </p:nvSpPr>
        <p:spPr>
          <a:xfrm>
            <a:off x="9390185" y="30087"/>
            <a:ext cx="1978269" cy="6787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1"/>
          <p:cNvSpPr txBox="1"/>
          <p:nvPr/>
        </p:nvSpPr>
        <p:spPr>
          <a:xfrm>
            <a:off x="1858681" y="3873126"/>
            <a:ext cx="9961450" cy="369332"/>
          </a:xfrm>
          <a:prstGeom prst="rect">
            <a:avLst/>
          </a:prstGeom>
        </p:spPr>
        <p:txBody>
          <a:bodyPr wrap="square" lIns="0" tIns="0" rIns="0" bIns="0" rtlCol="0" anchor="t">
            <a:spAutoFit/>
          </a:bodyPr>
          <a:lstStyle/>
          <a:p>
            <a:pPr defTabSz="609600">
              <a:spcBef>
                <a:spcPts val="665"/>
              </a:spcBef>
              <a:defRPr/>
            </a:pPr>
            <a:endParaRPr lang="en-GB" sz="2400" spc="27">
              <a:solidFill>
                <a:prstClr val="black">
                  <a:lumMod val="95000"/>
                  <a:lumOff val="5000"/>
                </a:prstClr>
              </a:solidFill>
              <a:latin typeface="Poppins" panose="00000500000000000000" pitchFamily="2" charset="0"/>
              <a:cs typeface="Poppins" panose="00000500000000000000" pitchFamily="2" charset="0"/>
            </a:endParaRPr>
          </a:p>
        </p:txBody>
      </p:sp>
      <p:sp>
        <p:nvSpPr>
          <p:cNvPr id="16" name="TextBox 15"/>
          <p:cNvSpPr txBox="1"/>
          <p:nvPr/>
        </p:nvSpPr>
        <p:spPr>
          <a:xfrm>
            <a:off x="265678" y="1448289"/>
            <a:ext cx="11554453" cy="4462760"/>
          </a:xfrm>
          <a:prstGeom prst="rect">
            <a:avLst/>
          </a:prstGeom>
          <a:noFill/>
        </p:spPr>
        <p:txBody>
          <a:bodyPr wrap="square">
            <a:spAutoFit/>
          </a:bodyPr>
          <a:lstStyle/>
          <a:p>
            <a:pPr lvl="1" indent="-457200" algn="just" defTabSz="457200">
              <a:buAutoNum type="arabicPeriod"/>
              <a:defRPr/>
            </a:pPr>
            <a:r>
              <a:rPr lang="en-US" b="1" dirty="0" smtClean="0">
                <a:latin typeface="Arial" panose="020B0604020202020204" pitchFamily="34" charset="0"/>
                <a:cs typeface="Arial" panose="020B0604020202020204" pitchFamily="34" charset="0"/>
              </a:rPr>
              <a:t>New </a:t>
            </a:r>
            <a:r>
              <a:rPr lang="en-US" b="1" dirty="0" smtClean="0">
                <a:latin typeface="Arial" panose="020B0604020202020204" pitchFamily="34" charset="0"/>
                <a:cs typeface="Arial" panose="020B0604020202020204" pitchFamily="34" charset="0"/>
              </a:rPr>
              <a:t>Decree </a:t>
            </a:r>
            <a:r>
              <a:rPr lang="en-US" b="1" dirty="0" smtClean="0">
                <a:latin typeface="Arial" panose="020B0604020202020204" pitchFamily="34" charset="0"/>
                <a:cs typeface="Arial" panose="020B0604020202020204" pitchFamily="34" charset="0"/>
              </a:rPr>
              <a:t>of the </a:t>
            </a:r>
            <a:r>
              <a:rPr lang="en-US" b="1" dirty="0" smtClean="0">
                <a:latin typeface="Arial" panose="020B0604020202020204" pitchFamily="34" charset="0"/>
                <a:cs typeface="Arial" panose="020B0604020202020204" pitchFamily="34" charset="0"/>
              </a:rPr>
              <a:t>Government detailing the implementation of projects applying the Build – Transfer contract (Decree </a:t>
            </a:r>
            <a:r>
              <a:rPr lang="en-US" b="1" dirty="0" smtClean="0">
                <a:latin typeface="Arial" panose="020B0604020202020204" pitchFamily="34" charset="0"/>
                <a:cs typeface="Arial" panose="020B0604020202020204" pitchFamily="34" charset="0"/>
              </a:rPr>
              <a:t>No. </a:t>
            </a:r>
            <a:r>
              <a:rPr lang="en-US" b="1" dirty="0" smtClean="0">
                <a:latin typeface="Arial" panose="020B0604020202020204" pitchFamily="34" charset="0"/>
                <a:cs typeface="Arial" panose="020B0604020202020204" pitchFamily="34" charset="0"/>
              </a:rPr>
              <a:t>257/2025/NQ-CP </a:t>
            </a:r>
            <a:r>
              <a:rPr lang="en-US" b="1" dirty="0" smtClean="0">
                <a:latin typeface="Arial" panose="020B0604020202020204" pitchFamily="34" charset="0"/>
                <a:cs typeface="Arial" panose="020B0604020202020204" pitchFamily="34" charset="0"/>
              </a:rPr>
              <a:t>dated </a:t>
            </a:r>
            <a:r>
              <a:rPr lang="en-US" b="1" dirty="0" smtClean="0">
                <a:latin typeface="Arial" panose="020B0604020202020204" pitchFamily="34" charset="0"/>
                <a:cs typeface="Arial" panose="020B0604020202020204" pitchFamily="34" charset="0"/>
              </a:rPr>
              <a:t>08 October </a:t>
            </a:r>
            <a:r>
              <a:rPr lang="en-US" b="1" dirty="0" smtClean="0">
                <a:latin typeface="Arial" panose="020B0604020202020204" pitchFamily="34" charset="0"/>
                <a:cs typeface="Arial" panose="020B0604020202020204" pitchFamily="34" charset="0"/>
              </a:rPr>
              <a:t>2025</a:t>
            </a:r>
            <a:r>
              <a:rPr lang="en-US" b="1" dirty="0" smtClean="0">
                <a:latin typeface="Arial" panose="020B0604020202020204" pitchFamily="34" charset="0"/>
                <a:cs typeface="Arial" panose="020B0604020202020204" pitchFamily="34" charset="0"/>
              </a:rPr>
              <a:t>)</a:t>
            </a:r>
          </a:p>
          <a:p>
            <a:pPr marL="0" lvl="1" algn="just" defTabSz="457200">
              <a:defRPr/>
            </a:pPr>
            <a:endParaRPr lang="en-US" b="1" dirty="0">
              <a:latin typeface="Arial" panose="020B0604020202020204" pitchFamily="34" charset="0"/>
              <a:cs typeface="Arial" panose="020B0604020202020204" pitchFamily="34" charset="0"/>
            </a:endParaRPr>
          </a:p>
          <a:p>
            <a:pPr marL="0" lvl="1" algn="just" defTabSz="457200">
              <a:defRPr/>
            </a:pPr>
            <a:r>
              <a:rPr lang="en-US" b="1" dirty="0" smtClean="0">
                <a:latin typeface="Arial" panose="020B0604020202020204" pitchFamily="34" charset="0"/>
                <a:cs typeface="Arial" panose="020B0604020202020204" pitchFamily="34" charset="0"/>
              </a:rPr>
              <a:t>Thi</a:t>
            </a:r>
            <a:r>
              <a:rPr lang="en-US" b="1" dirty="0" smtClean="0">
                <a:latin typeface="Arial" panose="020B0604020202020204" pitchFamily="34" charset="0"/>
                <a:cs typeface="Arial" panose="020B0604020202020204" pitchFamily="34" charset="0"/>
              </a:rPr>
              <a:t>s Decree takes effect from 08 October 2025.</a:t>
            </a:r>
            <a:endParaRPr lang="en-US" b="1" dirty="0" smtClean="0">
              <a:latin typeface="Arial" panose="020B0604020202020204" pitchFamily="34" charset="0"/>
              <a:cs typeface="Arial" panose="020B0604020202020204" pitchFamily="34" charset="0"/>
            </a:endParaRPr>
          </a:p>
          <a:p>
            <a:pPr algn="just" defTabSz="457200">
              <a:defRPr/>
            </a:pPr>
            <a:r>
              <a:rPr lang="en-US" sz="1400" b="1" dirty="0">
                <a:solidFill>
                  <a:srgbClr val="0F1728">
                    <a:lumMod val="75000"/>
                    <a:lumOff val="25000"/>
                  </a:srgbClr>
                </a:solidFill>
                <a:latin typeface="Arial" panose="020B0604020202020204" pitchFamily="34" charset="0"/>
                <a:cs typeface="Arial" panose="020B0604020202020204" pitchFamily="34" charset="0"/>
              </a:rPr>
              <a:t>	</a:t>
            </a:r>
          </a:p>
          <a:p>
            <a:pPr algn="just"/>
            <a:r>
              <a:rPr lang="en-US"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Form of investor selection to implement Build – Transfer (BT) projects</a:t>
            </a:r>
            <a:endParaRPr lang="en-US" i="1"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US"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dirty="0" smtClean="0">
                <a:latin typeface="Arial" panose="020B0604020202020204" pitchFamily="34" charset="0"/>
                <a:cs typeface="Arial" panose="020B0604020202020204" pitchFamily="34" charset="0"/>
              </a:rPr>
              <a:t>Open bidding.</a:t>
            </a:r>
            <a:endParaRPr lang="en-US"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dirty="0" smtClean="0">
                <a:latin typeface="Arial" panose="020B0604020202020204" pitchFamily="34" charset="0"/>
                <a:cs typeface="Arial" panose="020B0604020202020204" pitchFamily="34" charset="0"/>
              </a:rPr>
              <a:t>Competitive negotiations.</a:t>
            </a:r>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US"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dirty="0" smtClean="0">
                <a:latin typeface="Arial" panose="020B0604020202020204" pitchFamily="34" charset="0"/>
                <a:cs typeface="Arial" panose="020B0604020202020204" pitchFamily="34" charset="0"/>
              </a:rPr>
              <a:t>Designate investors.</a:t>
            </a:r>
          </a:p>
          <a:p>
            <a:pPr marL="285750" indent="-285750" algn="just">
              <a:buFont typeface="Wingdings" panose="05000000000000000000" pitchFamily="2" charset="2"/>
              <a:buChar char="§"/>
            </a:pPr>
            <a:endParaRPr lang="en-US"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dirty="0">
                <a:latin typeface="Arial" panose="020B0604020202020204" pitchFamily="34" charset="0"/>
                <a:cs typeface="Arial" panose="020B0604020202020204" pitchFamily="34" charset="0"/>
              </a:rPr>
              <a:t>Other special cases as stipulated in the PPP decree, including projects requiring </a:t>
            </a:r>
            <a:r>
              <a:rPr lang="en-US" dirty="0">
                <a:latin typeface="Arial" panose="020B0604020202020204" pitchFamily="34" charset="0"/>
                <a:cs typeface="Arial" panose="020B0604020202020204" pitchFamily="34" charset="0"/>
              </a:rPr>
              <a:t>ensuring national interests and carrying out national political </a:t>
            </a:r>
            <a:r>
              <a:rPr lang="en-US" dirty="0">
                <a:latin typeface="Arial" panose="020B0604020202020204" pitchFamily="34" charset="0"/>
                <a:cs typeface="Arial" panose="020B0604020202020204" pitchFamily="34" charset="0"/>
              </a:rPr>
              <a:t>tasks, </a:t>
            </a:r>
            <a:r>
              <a:rPr lang="en-US" dirty="0">
                <a:latin typeface="Arial" panose="020B0604020202020204" pitchFamily="34" charset="0"/>
                <a:cs typeface="Arial" panose="020B0604020202020204" pitchFamily="34" charset="0"/>
              </a:rPr>
              <a:t>immediate implementation to ensure connection and synchronization of technical infrastructure between </a:t>
            </a:r>
            <a:r>
              <a:rPr lang="en-US" dirty="0">
                <a:latin typeface="Arial" panose="020B0604020202020204" pitchFamily="34" charset="0"/>
                <a:cs typeface="Arial" panose="020B0604020202020204" pitchFamily="34" charset="0"/>
              </a:rPr>
              <a:t>projects, etc.</a:t>
            </a:r>
            <a:endParaRPr lang="en-US" dirty="0">
              <a:latin typeface="Arial" panose="020B0604020202020204" pitchFamily="34" charset="0"/>
              <a:cs typeface="Arial" panose="020B0604020202020204" pitchFamily="34" charset="0"/>
            </a:endParaRPr>
          </a:p>
        </p:txBody>
      </p:sp>
      <p:sp>
        <p:nvSpPr>
          <p:cNvPr id="2" name="Text Box 1"/>
          <p:cNvSpPr txBox="1"/>
          <p:nvPr/>
        </p:nvSpPr>
        <p:spPr>
          <a:xfrm>
            <a:off x="4361815" y="2783840"/>
            <a:ext cx="309880" cy="645160"/>
          </a:xfrm>
          <a:prstGeom prst="rect">
            <a:avLst/>
          </a:prstGeom>
          <a:noFill/>
        </p:spPr>
        <p:txBody>
          <a:bodyPr wrap="none" rtlCol="0">
            <a:spAutoFit/>
          </a:bodyPr>
          <a:lstStyle/>
          <a:p>
            <a:endParaRPr lang="en-US">
              <a:latin typeface="Arial Regular" panose="020B0604020202020204" charset="0"/>
              <a:cs typeface="Arial Regular" panose="020B0604020202020204" charset="0"/>
            </a:endParaRPr>
          </a:p>
          <a:p>
            <a:endParaRPr lang="en-US">
              <a:latin typeface="Arial Regular" panose="020B0604020202020204" charset="0"/>
              <a:cs typeface="Arial Regular" panose="020B0604020202020204" charset="0"/>
            </a:endParaRPr>
          </a:p>
        </p:txBody>
      </p:sp>
      <p:sp>
        <p:nvSpPr>
          <p:cNvPr id="6" name="object 5"/>
          <p:cNvSpPr/>
          <p:nvPr/>
        </p:nvSpPr>
        <p:spPr>
          <a:xfrm>
            <a:off x="9627577" y="252422"/>
            <a:ext cx="1978269" cy="6787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1066800"/>
            <a:ext cx="11142785" cy="5184531"/>
          </a:xfrm>
        </p:spPr>
        <p:txBody>
          <a:bodyPr/>
          <a:lstStyle/>
          <a:p>
            <a:pPr marL="400050" indent="-400050" algn="just">
              <a:buAutoNum type="romanLcParenBoth" startAt="2"/>
            </a:pPr>
            <a:r>
              <a:rPr lang="en-US" sz="1800" dirty="0" smtClean="0">
                <a:latin typeface="Arial" panose="020B0604020202020204" pitchFamily="34" charset="0"/>
                <a:cs typeface="Arial" panose="020B0604020202020204" pitchFamily="34" charset="0"/>
              </a:rPr>
              <a:t>	</a:t>
            </a:r>
            <a:r>
              <a:rPr lang="en-US" sz="1800" i="1" dirty="0" smtClean="0">
                <a:latin typeface="Arial" panose="020B0604020202020204" pitchFamily="34" charset="0"/>
                <a:cs typeface="Arial" panose="020B0604020202020204" pitchFamily="34" charset="0"/>
              </a:rPr>
              <a:t>Transfer of BT projects</a:t>
            </a:r>
            <a:endParaRPr lang="en-US" sz="1800" i="1" dirty="0" smtClean="0">
              <a:latin typeface="Arial" panose="020B0604020202020204" pitchFamily="34" charset="0"/>
              <a:cs typeface="Arial" panose="020B0604020202020204" pitchFamily="34" charset="0"/>
            </a:endParaRPr>
          </a:p>
          <a:p>
            <a:pPr marL="400050" indent="-400050" algn="just">
              <a:buAutoNum type="romanLcParenBoth" startAt="2"/>
            </a:pPr>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Only after </a:t>
            </a:r>
            <a:r>
              <a:rPr lang="en-US" sz="1800" dirty="0">
                <a:latin typeface="Arial" panose="020B0604020202020204" pitchFamily="34" charset="0"/>
                <a:cs typeface="Arial" panose="020B0604020202020204" pitchFamily="34" charset="0"/>
              </a:rPr>
              <a:t>the BT project is accepted and qualified for exploitation and use according to the provisions of the law on </a:t>
            </a:r>
            <a:r>
              <a:rPr lang="en-US" sz="1800" dirty="0" smtClean="0">
                <a:latin typeface="Arial" panose="020B0604020202020204" pitchFamily="34" charset="0"/>
                <a:cs typeface="Arial" panose="020B0604020202020204" pitchFamily="34" charset="0"/>
              </a:rPr>
              <a:t>construction, subject to approval of project transfer by the competent authority within 30 days from the date </a:t>
            </a:r>
            <a:r>
              <a:rPr lang="en-US" sz="1800" dirty="0">
                <a:latin typeface="Arial" panose="020B0604020202020204" pitchFamily="34" charset="0"/>
                <a:cs typeface="Arial" panose="020B0604020202020204" pitchFamily="34" charset="0"/>
              </a:rPr>
              <a:t>of receiving the </a:t>
            </a:r>
            <a:r>
              <a:rPr lang="en-US" sz="1800" dirty="0">
                <a:latin typeface="Arial" panose="020B0604020202020204" pitchFamily="34" charset="0"/>
                <a:cs typeface="Arial" panose="020B0604020202020204" pitchFamily="34" charset="0"/>
              </a:rPr>
              <a:t>transfer request dossier</a:t>
            </a:r>
            <a:r>
              <a:rPr lang="en-US" sz="1800"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The competent authority assigns the contracting agency to sign the asset transfer acceptance record and prepare a report to determine the managing and operating unit for such BT project.</a:t>
            </a:r>
          </a:p>
          <a:p>
            <a:pPr marL="285750" indent="-285750" algn="just">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Quality inspection could be required.</a:t>
            </a:r>
          </a:p>
          <a:p>
            <a:pPr marL="285750" indent="-285750" algn="just">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The contracting agency prepares a pla</a:t>
            </a:r>
            <a:r>
              <a:rPr lang="en-US" sz="1800" dirty="0" smtClean="0">
                <a:latin typeface="Arial" panose="020B0604020202020204" pitchFamily="34" charset="0"/>
                <a:cs typeface="Arial" panose="020B0604020202020204" pitchFamily="34" charset="0"/>
              </a:rPr>
              <a:t>n to receive the BT project a</a:t>
            </a:r>
            <a:r>
              <a:rPr lang="en-US" sz="1800" dirty="0">
                <a:latin typeface="Arial" panose="020B0604020202020204" pitchFamily="34" charset="0"/>
                <a:cs typeface="Arial" panose="020B0604020202020204" pitchFamily="34" charset="0"/>
              </a:rPr>
              <a:t>t </a:t>
            </a:r>
            <a:r>
              <a:rPr lang="en-US" sz="1800" dirty="0" smtClean="0">
                <a:latin typeface="Arial" panose="020B0604020202020204" pitchFamily="34" charset="0"/>
                <a:cs typeface="Arial" panose="020B0604020202020204" pitchFamily="34" charset="0"/>
              </a:rPr>
              <a:t>least </a:t>
            </a:r>
            <a:r>
              <a:rPr lang="en-US" sz="1800" dirty="0">
                <a:latin typeface="Arial" panose="020B0604020202020204" pitchFamily="34" charset="0"/>
                <a:cs typeface="Arial" panose="020B0604020202020204" pitchFamily="34" charset="0"/>
              </a:rPr>
              <a:t>90 days </a:t>
            </a:r>
            <a:r>
              <a:rPr lang="en-US" sz="1800" dirty="0">
                <a:latin typeface="Arial" panose="020B0604020202020204" pitchFamily="34" charset="0"/>
                <a:cs typeface="Arial" panose="020B0604020202020204" pitchFamily="34" charset="0"/>
              </a:rPr>
              <a:t>before the date of acceptance of completion of the BT </a:t>
            </a:r>
            <a:r>
              <a:rPr lang="en-US" sz="1800" dirty="0" smtClean="0">
                <a:latin typeface="Arial" panose="020B0604020202020204" pitchFamily="34" charset="0"/>
                <a:cs typeface="Arial" panose="020B0604020202020204" pitchFamily="34" charset="0"/>
              </a:rPr>
              <a:t>project.</a:t>
            </a:r>
            <a:endParaRPr lang="en-US" sz="1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US" sz="1800" dirty="0" smtClean="0">
              <a:latin typeface="Arial" panose="020B0604020202020204" pitchFamily="34" charset="0"/>
              <a:cs typeface="Arial" panose="020B0604020202020204" pitchFamily="34" charset="0"/>
            </a:endParaRPr>
          </a:p>
        </p:txBody>
      </p:sp>
      <p:sp>
        <p:nvSpPr>
          <p:cNvPr id="5" name="object 5"/>
          <p:cNvSpPr/>
          <p:nvPr/>
        </p:nvSpPr>
        <p:spPr>
          <a:xfrm>
            <a:off x="9469315" y="208460"/>
            <a:ext cx="1978269" cy="6787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25858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1"/>
          <p:cNvSpPr txBox="1"/>
          <p:nvPr/>
        </p:nvSpPr>
        <p:spPr>
          <a:xfrm>
            <a:off x="1858681" y="3873126"/>
            <a:ext cx="9961450" cy="369332"/>
          </a:xfrm>
          <a:prstGeom prst="rect">
            <a:avLst/>
          </a:prstGeom>
        </p:spPr>
        <p:txBody>
          <a:bodyPr wrap="square" lIns="0" tIns="0" rIns="0" bIns="0" rtlCol="0" anchor="t">
            <a:spAutoFit/>
          </a:bodyPr>
          <a:lstStyle/>
          <a:p>
            <a:pPr defTabSz="609600">
              <a:spcBef>
                <a:spcPts val="665"/>
              </a:spcBef>
              <a:defRPr/>
            </a:pPr>
            <a:endParaRPr lang="en-GB" sz="2400" spc="27">
              <a:solidFill>
                <a:prstClr val="black">
                  <a:lumMod val="95000"/>
                  <a:lumOff val="5000"/>
                </a:prstClr>
              </a:solidFill>
              <a:latin typeface="Poppins" panose="00000500000000000000" pitchFamily="2" charset="0"/>
              <a:cs typeface="Poppins" panose="00000500000000000000" pitchFamily="2" charset="0"/>
            </a:endParaRPr>
          </a:p>
        </p:txBody>
      </p:sp>
      <p:sp>
        <p:nvSpPr>
          <p:cNvPr id="16" name="TextBox 15"/>
          <p:cNvSpPr txBox="1"/>
          <p:nvPr/>
        </p:nvSpPr>
        <p:spPr>
          <a:xfrm>
            <a:off x="265678" y="948690"/>
            <a:ext cx="11554453" cy="5909310"/>
          </a:xfrm>
          <a:prstGeom prst="rect">
            <a:avLst/>
          </a:prstGeom>
          <a:noFill/>
        </p:spPr>
        <p:txBody>
          <a:bodyPr wrap="square">
            <a:spAutoFit/>
          </a:bodyPr>
          <a:lstStyle/>
          <a:p>
            <a:pPr lvl="1" algn="just" defTabSz="457200">
              <a:defRPr/>
            </a:pPr>
            <a:r>
              <a:rPr lang="en-US" b="1" dirty="0" smtClean="0">
                <a:latin typeface="Arial" panose="020B0604020202020204" pitchFamily="34" charset="0"/>
                <a:cs typeface="Arial" panose="020B0604020202020204" pitchFamily="34" charset="0"/>
              </a:rPr>
              <a:t>2.	New </a:t>
            </a:r>
            <a:r>
              <a:rPr lang="en-US" b="1" dirty="0" smtClean="0">
                <a:latin typeface="Arial" panose="020B0604020202020204" pitchFamily="34" charset="0"/>
                <a:cs typeface="Arial" panose="020B0604020202020204" pitchFamily="34" charset="0"/>
              </a:rPr>
              <a:t>Decision on approving the strategy for developing logistics services in Vietnam for 2025 – 2035 period, with a vision to 2050 (Decision No. 2229/QD-</a:t>
            </a:r>
            <a:r>
              <a:rPr lang="en-US" b="1" dirty="0" err="1" smtClean="0">
                <a:latin typeface="Arial" panose="020B0604020202020204" pitchFamily="34" charset="0"/>
                <a:cs typeface="Arial" panose="020B0604020202020204" pitchFamily="34" charset="0"/>
              </a:rPr>
              <a:t>TTg</a:t>
            </a:r>
            <a:r>
              <a:rPr lang="en-US" b="1"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dated </a:t>
            </a:r>
            <a:r>
              <a:rPr lang="en-US" b="1" dirty="0" smtClean="0">
                <a:latin typeface="Arial" panose="020B0604020202020204" pitchFamily="34" charset="0"/>
                <a:cs typeface="Arial" panose="020B0604020202020204" pitchFamily="34" charset="0"/>
              </a:rPr>
              <a:t>09 October 2025</a:t>
            </a:r>
            <a:r>
              <a:rPr lang="en-US" b="1" dirty="0" smtClean="0">
                <a:latin typeface="Arial" panose="020B0604020202020204" pitchFamily="34" charset="0"/>
                <a:cs typeface="Arial" panose="020B0604020202020204" pitchFamily="34" charset="0"/>
              </a:rPr>
              <a:t>)</a:t>
            </a:r>
          </a:p>
          <a:p>
            <a:pPr marL="914400" lvl="1" indent="-457200" algn="just" defTabSz="457200">
              <a:buAutoNum type="arabicPeriod"/>
              <a:defRPr/>
            </a:pPr>
            <a:endParaRPr lang="en-US" b="1" dirty="0">
              <a:latin typeface="Arial" panose="020B0604020202020204" pitchFamily="34" charset="0"/>
              <a:cs typeface="Arial" panose="020B0604020202020204" pitchFamily="34" charset="0"/>
            </a:endParaRPr>
          </a:p>
          <a:p>
            <a:pPr marL="857250" lvl="1" indent="-400050" algn="just" defTabSz="457200">
              <a:buAutoNum type="romanLcParenBoth"/>
              <a:defRPr/>
            </a:pPr>
            <a:r>
              <a:rPr lang="en-US" i="1" dirty="0" smtClean="0">
                <a:latin typeface="Arial" panose="020B0604020202020204" pitchFamily="34" charset="0"/>
                <a:cs typeface="Arial" panose="020B0604020202020204" pitchFamily="34" charset="0"/>
              </a:rPr>
              <a:t>Strategic objectives</a:t>
            </a:r>
            <a:endParaRPr lang="en-US" i="1" dirty="0" smtClean="0">
              <a:latin typeface="Arial" panose="020B0604020202020204" pitchFamily="34" charset="0"/>
              <a:cs typeface="Arial" panose="020B0604020202020204" pitchFamily="34" charset="0"/>
            </a:endParaRPr>
          </a:p>
          <a:p>
            <a:pPr lvl="1" algn="just" defTabSz="457200">
              <a:defRPr/>
            </a:pPr>
            <a:r>
              <a:rPr lang="en-US" b="1" dirty="0" smtClean="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dirty="0">
                <a:latin typeface="Arial" panose="020B0604020202020204" pitchFamily="34" charset="0"/>
                <a:cs typeface="Arial" panose="020B0604020202020204" pitchFamily="34" charset="0"/>
              </a:rPr>
              <a:t>Develop sustainable, efficient, high-quality logistics services with high added </a:t>
            </a:r>
            <a:r>
              <a:rPr lang="en-US" dirty="0" smtClean="0">
                <a:latin typeface="Arial" panose="020B0604020202020204" pitchFamily="34" charset="0"/>
                <a:cs typeface="Arial" panose="020B0604020202020204" pitchFamily="34" charset="0"/>
              </a:rPr>
              <a:t>value</a:t>
            </a:r>
            <a:r>
              <a:rPr lang="en-US"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dirty="0">
                <a:latin typeface="Arial" panose="020B0604020202020204" pitchFamily="34" charset="0"/>
                <a:cs typeface="Arial" panose="020B0604020202020204" pitchFamily="34" charset="0"/>
              </a:rPr>
              <a:t>Enhance Vietnam’s competitiveness in global supply and value chains.</a:t>
            </a:r>
            <a:r>
              <a:rPr lang="en-US" dirty="0" smtClean="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algn="just"/>
            <a:endParaRPr lang="en-US" dirty="0" smtClean="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(ii)	Targets by 2035</a:t>
            </a:r>
            <a:endParaRPr lang="en-US" i="1"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US"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dirty="0">
                <a:latin typeface="Arial" panose="020B0604020202020204" pitchFamily="34" charset="0"/>
                <a:cs typeface="Arial" panose="020B0604020202020204" pitchFamily="34" charset="0"/>
              </a:rPr>
              <a:t>Logistics sector growth: 12–15% annually</a:t>
            </a:r>
            <a:r>
              <a:rPr lang="en-US"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dirty="0">
                <a:latin typeface="Arial" panose="020B0604020202020204" pitchFamily="34" charset="0"/>
                <a:cs typeface="Arial" panose="020B0604020202020204" pitchFamily="34" charset="0"/>
              </a:rPr>
              <a:t>Logistics value added: 5–7% of GDP</a:t>
            </a:r>
            <a:r>
              <a:rPr lang="en-US"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dirty="0">
                <a:latin typeface="Arial" panose="020B0604020202020204" pitchFamily="34" charset="0"/>
                <a:cs typeface="Arial" panose="020B0604020202020204" pitchFamily="34" charset="0"/>
              </a:rPr>
              <a:t>Digital transformation: 80% of logistics firms using digital solutions</a:t>
            </a:r>
            <a:r>
              <a:rPr lang="en-US"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dirty="0">
                <a:latin typeface="Arial" panose="020B0604020202020204" pitchFamily="34" charset="0"/>
                <a:cs typeface="Arial" panose="020B0604020202020204" pitchFamily="34" charset="0"/>
              </a:rPr>
              <a:t>Green logistics: Shift to low-emission, green energy</a:t>
            </a:r>
            <a:r>
              <a:rPr lang="en-US"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dirty="0">
                <a:latin typeface="Arial" panose="020B0604020202020204" pitchFamily="34" charset="0"/>
                <a:cs typeface="Arial" panose="020B0604020202020204" pitchFamily="34" charset="0"/>
              </a:rPr>
              <a:t>Infrastructure: Build at least 5 international-standard logistics centers</a:t>
            </a:r>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sp>
        <p:nvSpPr>
          <p:cNvPr id="2" name="Text Box 1"/>
          <p:cNvSpPr txBox="1"/>
          <p:nvPr/>
        </p:nvSpPr>
        <p:spPr>
          <a:xfrm>
            <a:off x="4361815" y="2783840"/>
            <a:ext cx="309880" cy="645160"/>
          </a:xfrm>
          <a:prstGeom prst="rect">
            <a:avLst/>
          </a:prstGeom>
          <a:noFill/>
        </p:spPr>
        <p:txBody>
          <a:bodyPr wrap="none" rtlCol="0">
            <a:spAutoFit/>
          </a:bodyPr>
          <a:lstStyle/>
          <a:p>
            <a:endParaRPr lang="en-US">
              <a:latin typeface="Arial Regular" panose="020B0604020202020204" charset="0"/>
              <a:cs typeface="Arial Regular" panose="020B0604020202020204" charset="0"/>
            </a:endParaRPr>
          </a:p>
          <a:p>
            <a:endParaRPr lang="en-US">
              <a:latin typeface="Arial Regular" panose="020B0604020202020204" charset="0"/>
              <a:cs typeface="Arial Regular" panose="020B0604020202020204" charset="0"/>
            </a:endParaRPr>
          </a:p>
        </p:txBody>
      </p:sp>
      <p:sp>
        <p:nvSpPr>
          <p:cNvPr id="6" name="object 5"/>
          <p:cNvSpPr/>
          <p:nvPr/>
        </p:nvSpPr>
        <p:spPr>
          <a:xfrm>
            <a:off x="9627577" y="252422"/>
            <a:ext cx="1978269" cy="67879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8831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1066800"/>
            <a:ext cx="11142785" cy="5184531"/>
          </a:xfrm>
        </p:spPr>
        <p:txBody>
          <a:bodyPr>
            <a:normAutofit/>
          </a:bodyPr>
          <a:lstStyle/>
          <a:p>
            <a:pPr marL="0" indent="0" algn="just">
              <a:buNone/>
            </a:pPr>
            <a:r>
              <a:rPr lang="en-US" dirty="0"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(iii) Vision to 2050</a:t>
            </a:r>
            <a:endParaRPr lang="en-US" dirty="0">
              <a:latin typeface="Arial" panose="020B0604020202020204" pitchFamily="34" charset="0"/>
              <a:cs typeface="Arial" panose="020B0604020202020204" pitchFamily="34" charset="0"/>
            </a:endParaRPr>
          </a:p>
          <a:p>
            <a:pPr marL="0" indent="0" algn="just">
              <a:buNone/>
            </a:pPr>
            <a:endParaRPr lang="en-US"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1800" dirty="0">
                <a:latin typeface="Arial" panose="020B0604020202020204" pitchFamily="34" charset="0"/>
                <a:cs typeface="Arial" panose="020B0604020202020204" pitchFamily="34" charset="0"/>
              </a:rPr>
              <a:t>Logistics value added: 7–9% of GDP</a:t>
            </a:r>
            <a:r>
              <a:rPr lang="en-US" sz="1800"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1800" dirty="0">
                <a:latin typeface="Arial" panose="020B0604020202020204" pitchFamily="34" charset="0"/>
                <a:cs typeface="Arial" panose="020B0604020202020204" pitchFamily="34" charset="0"/>
              </a:rPr>
              <a:t>Growth rate: 10–12% annually</a:t>
            </a:r>
            <a:r>
              <a:rPr lang="en-US" sz="1800"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1800" dirty="0">
                <a:latin typeface="Arial" panose="020B0604020202020204" pitchFamily="34" charset="0"/>
                <a:cs typeface="Arial" panose="020B0604020202020204" pitchFamily="34" charset="0"/>
              </a:rPr>
              <a:t>Digital transformation: 100% of logistics firms</a:t>
            </a:r>
            <a:r>
              <a:rPr lang="en-US" sz="1800"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1800" dirty="0">
                <a:latin typeface="Arial" panose="020B0604020202020204" pitchFamily="34" charset="0"/>
                <a:cs typeface="Arial" panose="020B0604020202020204" pitchFamily="34" charset="0"/>
              </a:rPr>
              <a:t>Infrastructure: Build at least 10 international-standard logistics centers.</a:t>
            </a:r>
            <a:endParaRPr lang="en-US" sz="1800" dirty="0" smtClean="0">
              <a:latin typeface="Arial" panose="020B0604020202020204" pitchFamily="34" charset="0"/>
              <a:cs typeface="Arial" panose="020B0604020202020204" pitchFamily="34" charset="0"/>
            </a:endParaRPr>
          </a:p>
          <a:p>
            <a:pPr marL="0" indent="0" algn="just">
              <a:buNone/>
            </a:pPr>
            <a:endParaRPr lang="en-US" sz="1800" dirty="0" smtClean="0">
              <a:latin typeface="Arial" panose="020B0604020202020204" pitchFamily="34" charset="0"/>
              <a:cs typeface="Arial" panose="020B0604020202020204" pitchFamily="34" charset="0"/>
            </a:endParaRPr>
          </a:p>
          <a:p>
            <a:pPr marL="0" indent="0" algn="just">
              <a:buNone/>
            </a:pPr>
            <a:r>
              <a:rPr lang="en-US" sz="1800" b="1" dirty="0" smtClean="0">
                <a:latin typeface="Arial" panose="020B0604020202020204" pitchFamily="34" charset="0"/>
                <a:cs typeface="Arial" panose="020B0604020202020204" pitchFamily="34" charset="0"/>
              </a:rPr>
              <a:t>The new strategy is expected to attract more foreign investment in logistics service sector. As foreign investment in the sector is subject to different restrictions, legal advice on how to set up business in Vietnam is strongly recommended.</a:t>
            </a:r>
            <a:endParaRPr lang="en-US" sz="1800" b="1" dirty="0" smtClean="0">
              <a:latin typeface="Arial" panose="020B0604020202020204" pitchFamily="34" charset="0"/>
              <a:cs typeface="Arial" panose="020B0604020202020204" pitchFamily="34" charset="0"/>
            </a:endParaRPr>
          </a:p>
          <a:p>
            <a:endParaRPr lang="en-US" dirty="0"/>
          </a:p>
        </p:txBody>
      </p:sp>
      <p:sp>
        <p:nvSpPr>
          <p:cNvPr id="5" name="object 5"/>
          <p:cNvSpPr/>
          <p:nvPr/>
        </p:nvSpPr>
        <p:spPr>
          <a:xfrm>
            <a:off x="9469315" y="208460"/>
            <a:ext cx="1978269" cy="6787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1018776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287</Words>
  <Application>Microsoft Office PowerPoint</Application>
  <PresentationFormat>Widescreen</PresentationFormat>
  <Paragraphs>65</Paragraphs>
  <Slides>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Poppins</vt:lpstr>
      <vt:lpstr>Calibri</vt:lpstr>
      <vt:lpstr>Arial</vt:lpstr>
      <vt:lpstr>Wingdings</vt:lpstr>
      <vt:lpstr>Times New Roman</vt:lpstr>
      <vt:lpstr>Arial Regular</vt:lpstr>
      <vt:lpstr>1_Office Theme</vt:lpstr>
      <vt:lpstr>LEGAL UPDATE – 15 October 2025  DUANE MORRIS VIETNAM LLC</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DMVN</dc:creator>
  <cp:lastModifiedBy>DMVNPC6</cp:lastModifiedBy>
  <cp:revision>36</cp:revision>
  <dcterms:created xsi:type="dcterms:W3CDTF">2023-12-13T13:53:58Z</dcterms:created>
  <dcterms:modified xsi:type="dcterms:W3CDTF">2025-10-15T05:03:35Z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1033-5.3.0.7932</vt:lpwstr>
  </property>
</Properties>
</file>