
<file path=[Content_Types].xml><?xml version="1.0" encoding="utf-8"?>
<Types xmlns="http://schemas.openxmlformats.org/package/2006/content-types">
  <Default Extension="jpeg" ContentType="image/jpeg"/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1404" r:id="rId2"/>
    <p:sldId id="1385" r:id="rId3"/>
    <p:sldId id="1379" r:id="rId4"/>
    <p:sldId id="1413" r:id="rId5"/>
    <p:sldId id="1415" r:id="rId6"/>
    <p:sldId id="1416" r:id="rId7"/>
    <p:sldId id="1417" r:id="rId8"/>
    <p:sldId id="1418" r:id="rId9"/>
    <p:sldId id="1409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7DF18680-E054-41AD-8BC1-D1AEF772440D}" styleName="中度样式 2 - 强调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70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ham, Bach Dai" userId="5d5fb4b3-765c-450c-9259-a2a21032fa33" providerId="ADAL" clId="{55506E97-7E18-46CC-A401-E8CF4A12DD4D}"/>
    <pc:docChg chg="undo custSel addSld delSld modSld">
      <pc:chgData name="Pham, Bach Dai" userId="5d5fb4b3-765c-450c-9259-a2a21032fa33" providerId="ADAL" clId="{55506E97-7E18-46CC-A401-E8CF4A12DD4D}" dt="2025-12-23T09:44:17.264" v="432" actId="14100"/>
      <pc:docMkLst>
        <pc:docMk/>
      </pc:docMkLst>
      <pc:sldChg chg="modSp mod">
        <pc:chgData name="Pham, Bach Dai" userId="5d5fb4b3-765c-450c-9259-a2a21032fa33" providerId="ADAL" clId="{55506E97-7E18-46CC-A401-E8CF4A12DD4D}" dt="2025-12-23T09:31:27.362" v="337" actId="6549"/>
        <pc:sldMkLst>
          <pc:docMk/>
          <pc:sldMk cId="0" sldId="1379"/>
        </pc:sldMkLst>
        <pc:spChg chg="mod">
          <ac:chgData name="Pham, Bach Dai" userId="5d5fb4b3-765c-450c-9259-a2a21032fa33" providerId="ADAL" clId="{55506E97-7E18-46CC-A401-E8CF4A12DD4D}" dt="2025-12-23T09:31:27.362" v="337" actId="6549"/>
          <ac:spMkLst>
            <pc:docMk/>
            <pc:sldMk cId="0" sldId="1379"/>
            <ac:spMk id="16" creationId="{00000000-0000-0000-0000-000000000000}"/>
          </ac:spMkLst>
        </pc:spChg>
        <pc:cxnChg chg="mod">
          <ac:chgData name="Pham, Bach Dai" userId="5d5fb4b3-765c-450c-9259-a2a21032fa33" providerId="ADAL" clId="{55506E97-7E18-46CC-A401-E8CF4A12DD4D}" dt="2025-12-23T09:22:58.109" v="151" actId="1076"/>
          <ac:cxnSpMkLst>
            <pc:docMk/>
            <pc:sldMk cId="0" sldId="1379"/>
            <ac:cxnSpMk id="17" creationId="{00000000-0000-0000-0000-000000000000}"/>
          </ac:cxnSpMkLst>
        </pc:cxnChg>
      </pc:sldChg>
      <pc:sldChg chg="modSp mod">
        <pc:chgData name="Pham, Bach Dai" userId="5d5fb4b3-765c-450c-9259-a2a21032fa33" providerId="ADAL" clId="{55506E97-7E18-46CC-A401-E8CF4A12DD4D}" dt="2025-12-23T09:44:17.264" v="432" actId="14100"/>
        <pc:sldMkLst>
          <pc:docMk/>
          <pc:sldMk cId="0" sldId="1385"/>
        </pc:sldMkLst>
        <pc:graphicFrameChg chg="mod modGraphic">
          <ac:chgData name="Pham, Bach Dai" userId="5d5fb4b3-765c-450c-9259-a2a21032fa33" providerId="ADAL" clId="{55506E97-7E18-46CC-A401-E8CF4A12DD4D}" dt="2025-12-23T09:44:17.264" v="432" actId="14100"/>
          <ac:graphicFrameMkLst>
            <pc:docMk/>
            <pc:sldMk cId="0" sldId="1385"/>
            <ac:graphicFrameMk id="3" creationId="{00000000-0000-0000-0000-000000000000}"/>
          </ac:graphicFrameMkLst>
        </pc:graphicFrameChg>
      </pc:sldChg>
      <pc:sldChg chg="modSp mod">
        <pc:chgData name="Pham, Bach Dai" userId="5d5fb4b3-765c-450c-9259-a2a21032fa33" providerId="ADAL" clId="{55506E97-7E18-46CC-A401-E8CF4A12DD4D}" dt="2025-12-23T09:12:24.375" v="7" actId="20577"/>
        <pc:sldMkLst>
          <pc:docMk/>
          <pc:sldMk cId="3550065058" sldId="1404"/>
        </pc:sldMkLst>
        <pc:spChg chg="mod">
          <ac:chgData name="Pham, Bach Dai" userId="5d5fb4b3-765c-450c-9259-a2a21032fa33" providerId="ADAL" clId="{55506E97-7E18-46CC-A401-E8CF4A12DD4D}" dt="2025-12-23T09:12:24.375" v="7" actId="20577"/>
          <ac:spMkLst>
            <pc:docMk/>
            <pc:sldMk cId="3550065058" sldId="1404"/>
            <ac:spMk id="4" creationId="{00000000-0000-0000-0000-000000000000}"/>
          </ac:spMkLst>
        </pc:spChg>
      </pc:sldChg>
      <pc:sldChg chg="modSp mod">
        <pc:chgData name="Pham, Bach Dai" userId="5d5fb4b3-765c-450c-9259-a2a21032fa33" providerId="ADAL" clId="{55506E97-7E18-46CC-A401-E8CF4A12DD4D}" dt="2025-12-23T09:43:33.062" v="424" actId="20577"/>
        <pc:sldMkLst>
          <pc:docMk/>
          <pc:sldMk cId="2139294556" sldId="1409"/>
        </pc:sldMkLst>
        <pc:spChg chg="mod">
          <ac:chgData name="Pham, Bach Dai" userId="5d5fb4b3-765c-450c-9259-a2a21032fa33" providerId="ADAL" clId="{55506E97-7E18-46CC-A401-E8CF4A12DD4D}" dt="2025-12-23T09:43:33.062" v="424" actId="20577"/>
          <ac:spMkLst>
            <pc:docMk/>
            <pc:sldMk cId="2139294556" sldId="1409"/>
            <ac:spMk id="16" creationId="{9092C668-1993-AD1D-44A8-01F242972334}"/>
          </ac:spMkLst>
        </pc:spChg>
        <pc:cxnChg chg="mod">
          <ac:chgData name="Pham, Bach Dai" userId="5d5fb4b3-765c-450c-9259-a2a21032fa33" providerId="ADAL" clId="{55506E97-7E18-46CC-A401-E8CF4A12DD4D}" dt="2025-12-23T09:41:44.977" v="390" actId="1076"/>
          <ac:cxnSpMkLst>
            <pc:docMk/>
            <pc:sldMk cId="2139294556" sldId="1409"/>
            <ac:cxnSpMk id="17" creationId="{C7697666-B56A-EDCC-2CF3-857A96293938}"/>
          </ac:cxnSpMkLst>
        </pc:cxnChg>
      </pc:sldChg>
      <pc:sldChg chg="del">
        <pc:chgData name="Pham, Bach Dai" userId="5d5fb4b3-765c-450c-9259-a2a21032fa33" providerId="ADAL" clId="{55506E97-7E18-46CC-A401-E8CF4A12DD4D}" dt="2025-12-23T09:43:40.569" v="425" actId="2696"/>
        <pc:sldMkLst>
          <pc:docMk/>
          <pc:sldMk cId="1640897601" sldId="1411"/>
        </pc:sldMkLst>
      </pc:sldChg>
      <pc:sldChg chg="new del">
        <pc:chgData name="Pham, Bach Dai" userId="5d5fb4b3-765c-450c-9259-a2a21032fa33" providerId="ADAL" clId="{55506E97-7E18-46CC-A401-E8CF4A12DD4D}" dt="2025-12-23T09:25:00.282" v="210" actId="680"/>
        <pc:sldMkLst>
          <pc:docMk/>
          <pc:sldMk cId="789353863" sldId="1412"/>
        </pc:sldMkLst>
      </pc:sldChg>
      <pc:sldChg chg="new del">
        <pc:chgData name="Pham, Bach Dai" userId="5d5fb4b3-765c-450c-9259-a2a21032fa33" providerId="ADAL" clId="{55506E97-7E18-46CC-A401-E8CF4A12DD4D}" dt="2025-12-23T09:26:38.718" v="256" actId="2696"/>
        <pc:sldMkLst>
          <pc:docMk/>
          <pc:sldMk cId="2044172712" sldId="1412"/>
        </pc:sldMkLst>
      </pc:sldChg>
      <pc:sldChg chg="addSp modSp add mod">
        <pc:chgData name="Pham, Bach Dai" userId="5d5fb4b3-765c-450c-9259-a2a21032fa33" providerId="ADAL" clId="{55506E97-7E18-46CC-A401-E8CF4A12DD4D}" dt="2025-12-23T09:31:49.199" v="360" actId="313"/>
        <pc:sldMkLst>
          <pc:docMk/>
          <pc:sldMk cId="1125486043" sldId="1413"/>
        </pc:sldMkLst>
        <pc:spChg chg="add">
          <ac:chgData name="Pham, Bach Dai" userId="5d5fb4b3-765c-450c-9259-a2a21032fa33" providerId="ADAL" clId="{55506E97-7E18-46CC-A401-E8CF4A12DD4D}" dt="2025-12-23T09:25:38.788" v="218"/>
          <ac:spMkLst>
            <pc:docMk/>
            <pc:sldMk cId="1125486043" sldId="1413"/>
            <ac:spMk id="3" creationId="{EF173AFF-D912-0BA8-37A3-C98BD9C6964B}"/>
          </ac:spMkLst>
        </pc:spChg>
        <pc:spChg chg="mod">
          <ac:chgData name="Pham, Bach Dai" userId="5d5fb4b3-765c-450c-9259-a2a21032fa33" providerId="ADAL" clId="{55506E97-7E18-46CC-A401-E8CF4A12DD4D}" dt="2025-12-23T09:31:49.199" v="360" actId="313"/>
          <ac:spMkLst>
            <pc:docMk/>
            <pc:sldMk cId="1125486043" sldId="1413"/>
            <ac:spMk id="16" creationId="{00000000-0000-0000-0000-000000000000}"/>
          </ac:spMkLst>
        </pc:spChg>
      </pc:sldChg>
      <pc:sldChg chg="new del">
        <pc:chgData name="Pham, Bach Dai" userId="5d5fb4b3-765c-450c-9259-a2a21032fa33" providerId="ADAL" clId="{55506E97-7E18-46CC-A401-E8CF4A12DD4D}" dt="2025-12-23T09:26:53.996" v="259" actId="2696"/>
        <pc:sldMkLst>
          <pc:docMk/>
          <pc:sldMk cId="1535440527" sldId="1414"/>
        </pc:sldMkLst>
      </pc:sldChg>
      <pc:sldChg chg="modSp add mod">
        <pc:chgData name="Pham, Bach Dai" userId="5d5fb4b3-765c-450c-9259-a2a21032fa33" providerId="ADAL" clId="{55506E97-7E18-46CC-A401-E8CF4A12DD4D}" dt="2025-12-23T09:27:40.552" v="274" actId="5793"/>
        <pc:sldMkLst>
          <pc:docMk/>
          <pc:sldMk cId="2823993689" sldId="1415"/>
        </pc:sldMkLst>
        <pc:spChg chg="mod">
          <ac:chgData name="Pham, Bach Dai" userId="5d5fb4b3-765c-450c-9259-a2a21032fa33" providerId="ADAL" clId="{55506E97-7E18-46CC-A401-E8CF4A12DD4D}" dt="2025-12-23T09:27:40.552" v="274" actId="5793"/>
          <ac:spMkLst>
            <pc:docMk/>
            <pc:sldMk cId="2823993689" sldId="1415"/>
            <ac:spMk id="16" creationId="{00000000-0000-0000-0000-000000000000}"/>
          </ac:spMkLst>
        </pc:spChg>
      </pc:sldChg>
      <pc:sldChg chg="new del">
        <pc:chgData name="Pham, Bach Dai" userId="5d5fb4b3-765c-450c-9259-a2a21032fa33" providerId="ADAL" clId="{55506E97-7E18-46CC-A401-E8CF4A12DD4D}" dt="2025-12-23T09:27:52.599" v="276" actId="680"/>
        <pc:sldMkLst>
          <pc:docMk/>
          <pc:sldMk cId="1315931005" sldId="1416"/>
        </pc:sldMkLst>
      </pc:sldChg>
      <pc:sldChg chg="modSp add mod">
        <pc:chgData name="Pham, Bach Dai" userId="5d5fb4b3-765c-450c-9259-a2a21032fa33" providerId="ADAL" clId="{55506E97-7E18-46CC-A401-E8CF4A12DD4D}" dt="2025-12-23T09:28:33.093" v="287" actId="108"/>
        <pc:sldMkLst>
          <pc:docMk/>
          <pc:sldMk cId="1792719157" sldId="1416"/>
        </pc:sldMkLst>
        <pc:spChg chg="mod">
          <ac:chgData name="Pham, Bach Dai" userId="5d5fb4b3-765c-450c-9259-a2a21032fa33" providerId="ADAL" clId="{55506E97-7E18-46CC-A401-E8CF4A12DD4D}" dt="2025-12-23T09:28:33.093" v="287" actId="108"/>
          <ac:spMkLst>
            <pc:docMk/>
            <pc:sldMk cId="1792719157" sldId="1416"/>
            <ac:spMk id="16" creationId="{00000000-0000-0000-0000-000000000000}"/>
          </ac:spMkLst>
        </pc:spChg>
      </pc:sldChg>
      <pc:sldChg chg="modSp add mod">
        <pc:chgData name="Pham, Bach Dai" userId="5d5fb4b3-765c-450c-9259-a2a21032fa33" providerId="ADAL" clId="{55506E97-7E18-46CC-A401-E8CF4A12DD4D}" dt="2025-12-23T09:30:22.248" v="311" actId="6549"/>
        <pc:sldMkLst>
          <pc:docMk/>
          <pc:sldMk cId="2000805993" sldId="1417"/>
        </pc:sldMkLst>
        <pc:spChg chg="mod">
          <ac:chgData name="Pham, Bach Dai" userId="5d5fb4b3-765c-450c-9259-a2a21032fa33" providerId="ADAL" clId="{55506E97-7E18-46CC-A401-E8CF4A12DD4D}" dt="2025-12-23T09:30:22.248" v="311" actId="6549"/>
          <ac:spMkLst>
            <pc:docMk/>
            <pc:sldMk cId="2000805993" sldId="1417"/>
            <ac:spMk id="16" creationId="{00000000-0000-0000-0000-000000000000}"/>
          </ac:spMkLst>
        </pc:spChg>
      </pc:sldChg>
      <pc:sldChg chg="modSp add mod">
        <pc:chgData name="Pham, Bach Dai" userId="5d5fb4b3-765c-450c-9259-a2a21032fa33" providerId="ADAL" clId="{55506E97-7E18-46CC-A401-E8CF4A12DD4D}" dt="2025-12-23T09:31:09.789" v="328" actId="20577"/>
        <pc:sldMkLst>
          <pc:docMk/>
          <pc:sldMk cId="1772120183" sldId="1418"/>
        </pc:sldMkLst>
        <pc:spChg chg="mod">
          <ac:chgData name="Pham, Bach Dai" userId="5d5fb4b3-765c-450c-9259-a2a21032fa33" providerId="ADAL" clId="{55506E97-7E18-46CC-A401-E8CF4A12DD4D}" dt="2025-12-23T09:31:09.789" v="328" actId="20577"/>
          <ac:spMkLst>
            <pc:docMk/>
            <pc:sldMk cId="1772120183" sldId="1418"/>
            <ac:spMk id="16" creationId="{00000000-0000-0000-0000-000000000000}"/>
          </ac:spMkLst>
        </pc:spChg>
      </pc:sldChg>
      <pc:sldChg chg="add del">
        <pc:chgData name="Pham, Bach Dai" userId="5d5fb4b3-765c-450c-9259-a2a21032fa33" providerId="ADAL" clId="{55506E97-7E18-46CC-A401-E8CF4A12DD4D}" dt="2025-12-23T09:30:04.570" v="309" actId="47"/>
        <pc:sldMkLst>
          <pc:docMk/>
          <pc:sldMk cId="3240680545" sldId="141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C8EC09-9233-4D45-A0B3-5C8757D88F77}" type="datetimeFigureOut">
              <a:rPr lang="en-GB" smtClean="0"/>
              <a:t>23/12/2025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EAC661-F29A-47E2-82EE-1B3F8B5E279B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F0066BB-3FA2-4FB0-8AA6-5E7A092FEBE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F0066BB-3FA2-4FB0-8AA6-5E7A092FEBE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F0066BB-3FA2-4FB0-8AA6-5E7A092FEBE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36207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F0066BB-3FA2-4FB0-8AA6-5E7A092FEBE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414794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F0066BB-3FA2-4FB0-8AA6-5E7A092FEBE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06219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F0066BB-3FA2-4FB0-8AA6-5E7A092FEBE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799868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F0066BB-3FA2-4FB0-8AA6-5E7A092FEBE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715784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562B41-0AC0-7AFF-8E8D-3C909F10FC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9036DDA-9230-3885-C477-DEC0ABE3EEC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6B3EB7C-25B2-5708-3FF3-756A6E7478C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AE243B-F033-BAA7-2A28-EF5FE267234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F0066BB-3FA2-4FB0-8AA6-5E7A092FEBE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128734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20283"/>
            <a:ext cx="5181600" cy="9800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590800"/>
            <a:ext cx="42672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4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9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19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24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33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38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19600" y="183092"/>
            <a:ext cx="1371600" cy="39010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83092"/>
            <a:ext cx="4013200" cy="39010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542" y="2937934"/>
            <a:ext cx="5181600" cy="908050"/>
          </a:xfrm>
        </p:spPr>
        <p:txBody>
          <a:bodyPr anchor="t"/>
          <a:lstStyle>
            <a:lvl1pPr algn="l">
              <a:defRPr sz="2665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542" y="1937809"/>
            <a:ext cx="5181600" cy="1000125"/>
          </a:xfrm>
        </p:spPr>
        <p:txBody>
          <a:bodyPr anchor="b"/>
          <a:lstStyle>
            <a:lvl1pPr marL="0" indent="0">
              <a:buNone/>
              <a:defRPr sz="1335">
                <a:solidFill>
                  <a:schemeClr val="tx1">
                    <a:tint val="75000"/>
                  </a:schemeClr>
                </a:solidFill>
              </a:defRPr>
            </a:lvl1pPr>
            <a:lvl2pPr marL="304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09600" indent="0">
              <a:buNone/>
              <a:defRPr sz="1065">
                <a:solidFill>
                  <a:schemeClr val="tx1">
                    <a:tint val="75000"/>
                  </a:schemeClr>
                </a:solidFill>
              </a:defRPr>
            </a:lvl3pPr>
            <a:lvl4pPr marL="914400" indent="0">
              <a:buNone/>
              <a:defRPr sz="935">
                <a:solidFill>
                  <a:schemeClr val="tx1">
                    <a:tint val="75000"/>
                  </a:schemeClr>
                </a:solidFill>
              </a:defRPr>
            </a:lvl4pPr>
            <a:lvl5pPr marL="1219200" indent="0">
              <a:buNone/>
              <a:defRPr sz="935">
                <a:solidFill>
                  <a:schemeClr val="tx1">
                    <a:tint val="75000"/>
                  </a:schemeClr>
                </a:solidFill>
              </a:defRPr>
            </a:lvl5pPr>
            <a:lvl6pPr marL="1524000" indent="0">
              <a:buNone/>
              <a:defRPr sz="935">
                <a:solidFill>
                  <a:schemeClr val="tx1">
                    <a:tint val="75000"/>
                  </a:schemeClr>
                </a:solidFill>
              </a:defRPr>
            </a:lvl6pPr>
            <a:lvl7pPr marL="1828800" indent="0">
              <a:buNone/>
              <a:defRPr sz="935">
                <a:solidFill>
                  <a:schemeClr val="tx1">
                    <a:tint val="75000"/>
                  </a:schemeClr>
                </a:solidFill>
              </a:defRPr>
            </a:lvl7pPr>
            <a:lvl8pPr marL="2133600" indent="0">
              <a:buNone/>
              <a:defRPr sz="935">
                <a:solidFill>
                  <a:schemeClr val="tx1">
                    <a:tint val="75000"/>
                  </a:schemeClr>
                </a:solidFill>
              </a:defRPr>
            </a:lvl8pPr>
            <a:lvl9pPr marL="2438400" indent="0">
              <a:buNone/>
              <a:defRPr sz="93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2692400" cy="3017309"/>
          </a:xfrm>
        </p:spPr>
        <p:txBody>
          <a:bodyPr/>
          <a:lstStyle>
            <a:lvl1pPr>
              <a:defRPr sz="1865"/>
            </a:lvl1pPr>
            <a:lvl2pPr>
              <a:defRPr sz="1600"/>
            </a:lvl2pPr>
            <a:lvl3pPr>
              <a:defRPr sz="1335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800" y="1066800"/>
            <a:ext cx="2692400" cy="3017309"/>
          </a:xfrm>
        </p:spPr>
        <p:txBody>
          <a:bodyPr/>
          <a:lstStyle>
            <a:lvl1pPr>
              <a:defRPr sz="1865"/>
            </a:lvl1pPr>
            <a:lvl2pPr>
              <a:defRPr sz="1600"/>
            </a:lvl2pPr>
            <a:lvl3pPr>
              <a:defRPr sz="1335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23409"/>
            <a:ext cx="2693459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00" indent="0">
              <a:buNone/>
              <a:defRPr sz="1335" b="1"/>
            </a:lvl2pPr>
            <a:lvl3pPr marL="609600" indent="0">
              <a:buNone/>
              <a:defRPr sz="1200" b="1"/>
            </a:lvl3pPr>
            <a:lvl4pPr marL="914400" indent="0">
              <a:buNone/>
              <a:defRPr sz="1065" b="1"/>
            </a:lvl4pPr>
            <a:lvl5pPr marL="1219200" indent="0">
              <a:buNone/>
              <a:defRPr sz="1065" b="1"/>
            </a:lvl5pPr>
            <a:lvl6pPr marL="1524000" indent="0">
              <a:buNone/>
              <a:defRPr sz="1065" b="1"/>
            </a:lvl6pPr>
            <a:lvl7pPr marL="1828800" indent="0">
              <a:buNone/>
              <a:defRPr sz="1065" b="1"/>
            </a:lvl7pPr>
            <a:lvl8pPr marL="2133600" indent="0">
              <a:buNone/>
              <a:defRPr sz="1065" b="1"/>
            </a:lvl8pPr>
            <a:lvl9pPr marL="2438400" indent="0">
              <a:buNone/>
              <a:defRPr sz="106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449917"/>
            <a:ext cx="2693459" cy="2634192"/>
          </a:xfrm>
        </p:spPr>
        <p:txBody>
          <a:bodyPr/>
          <a:lstStyle>
            <a:lvl1pPr>
              <a:defRPr sz="1600"/>
            </a:lvl1pPr>
            <a:lvl2pPr>
              <a:defRPr sz="1335"/>
            </a:lvl2pPr>
            <a:lvl3pPr>
              <a:defRPr sz="1200"/>
            </a:lvl3pPr>
            <a:lvl4pPr>
              <a:defRPr sz="1065"/>
            </a:lvl4pPr>
            <a:lvl5pPr>
              <a:defRPr sz="1065"/>
            </a:lvl5pPr>
            <a:lvl6pPr>
              <a:defRPr sz="1065"/>
            </a:lvl6pPr>
            <a:lvl7pPr>
              <a:defRPr sz="1065"/>
            </a:lvl7pPr>
            <a:lvl8pPr>
              <a:defRPr sz="1065"/>
            </a:lvl8pPr>
            <a:lvl9pPr>
              <a:defRPr sz="106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6684" y="1023409"/>
            <a:ext cx="2694517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00" indent="0">
              <a:buNone/>
              <a:defRPr sz="1335" b="1"/>
            </a:lvl2pPr>
            <a:lvl3pPr marL="609600" indent="0">
              <a:buNone/>
              <a:defRPr sz="1200" b="1"/>
            </a:lvl3pPr>
            <a:lvl4pPr marL="914400" indent="0">
              <a:buNone/>
              <a:defRPr sz="1065" b="1"/>
            </a:lvl4pPr>
            <a:lvl5pPr marL="1219200" indent="0">
              <a:buNone/>
              <a:defRPr sz="1065" b="1"/>
            </a:lvl5pPr>
            <a:lvl6pPr marL="1524000" indent="0">
              <a:buNone/>
              <a:defRPr sz="1065" b="1"/>
            </a:lvl6pPr>
            <a:lvl7pPr marL="1828800" indent="0">
              <a:buNone/>
              <a:defRPr sz="1065" b="1"/>
            </a:lvl7pPr>
            <a:lvl8pPr marL="2133600" indent="0">
              <a:buNone/>
              <a:defRPr sz="1065" b="1"/>
            </a:lvl8pPr>
            <a:lvl9pPr marL="2438400" indent="0">
              <a:buNone/>
              <a:defRPr sz="106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6684" y="1449917"/>
            <a:ext cx="2694517" cy="2634192"/>
          </a:xfrm>
        </p:spPr>
        <p:txBody>
          <a:bodyPr/>
          <a:lstStyle>
            <a:lvl1pPr>
              <a:defRPr sz="1600"/>
            </a:lvl1pPr>
            <a:lvl2pPr>
              <a:defRPr sz="1335"/>
            </a:lvl2pPr>
            <a:lvl3pPr>
              <a:defRPr sz="1200"/>
            </a:lvl3pPr>
            <a:lvl4pPr>
              <a:defRPr sz="1065"/>
            </a:lvl4pPr>
            <a:lvl5pPr>
              <a:defRPr sz="1065"/>
            </a:lvl5pPr>
            <a:lvl6pPr>
              <a:defRPr sz="1065"/>
            </a:lvl6pPr>
            <a:lvl7pPr>
              <a:defRPr sz="1065"/>
            </a:lvl7pPr>
            <a:lvl8pPr>
              <a:defRPr sz="1065"/>
            </a:lvl8pPr>
            <a:lvl9pPr>
              <a:defRPr sz="106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2033"/>
            <a:ext cx="2005542" cy="774700"/>
          </a:xfrm>
        </p:spPr>
        <p:txBody>
          <a:bodyPr anchor="b"/>
          <a:lstStyle>
            <a:lvl1pPr algn="l">
              <a:defRPr sz="1335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3367" y="182034"/>
            <a:ext cx="3407833" cy="3902075"/>
          </a:xfrm>
        </p:spPr>
        <p:txBody>
          <a:bodyPr/>
          <a:lstStyle>
            <a:lvl1pPr>
              <a:defRPr sz="2135"/>
            </a:lvl1pPr>
            <a:lvl2pPr>
              <a:defRPr sz="1865"/>
            </a:lvl2pPr>
            <a:lvl3pPr>
              <a:defRPr sz="1600"/>
            </a:lvl3pPr>
            <a:lvl4pPr>
              <a:defRPr sz="1335"/>
            </a:lvl4pPr>
            <a:lvl5pPr>
              <a:defRPr sz="1335"/>
            </a:lvl5pPr>
            <a:lvl6pPr>
              <a:defRPr sz="1335"/>
            </a:lvl6pPr>
            <a:lvl7pPr>
              <a:defRPr sz="1335"/>
            </a:lvl7pPr>
            <a:lvl8pPr>
              <a:defRPr sz="1335"/>
            </a:lvl8pPr>
            <a:lvl9pPr>
              <a:defRPr sz="133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956734"/>
            <a:ext cx="2005542" cy="3127375"/>
          </a:xfrm>
        </p:spPr>
        <p:txBody>
          <a:bodyPr/>
          <a:lstStyle>
            <a:lvl1pPr marL="0" indent="0">
              <a:buNone/>
              <a:defRPr sz="935"/>
            </a:lvl1pPr>
            <a:lvl2pPr marL="304800" indent="0">
              <a:buNone/>
              <a:defRPr sz="800"/>
            </a:lvl2pPr>
            <a:lvl3pPr marL="609600" indent="0">
              <a:buNone/>
              <a:defRPr sz="665"/>
            </a:lvl3pPr>
            <a:lvl4pPr marL="914400" indent="0">
              <a:buNone/>
              <a:defRPr sz="600"/>
            </a:lvl4pPr>
            <a:lvl5pPr marL="1219200" indent="0">
              <a:buNone/>
              <a:defRPr sz="600"/>
            </a:lvl5pPr>
            <a:lvl6pPr marL="1524000" indent="0">
              <a:buNone/>
              <a:defRPr sz="600"/>
            </a:lvl6pPr>
            <a:lvl7pPr marL="1828800" indent="0">
              <a:buNone/>
              <a:defRPr sz="600"/>
            </a:lvl7pPr>
            <a:lvl8pPr marL="2133600" indent="0">
              <a:buNone/>
              <a:defRPr sz="600"/>
            </a:lvl8pPr>
            <a:lvl9pPr marL="2438400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859" y="3200400"/>
            <a:ext cx="3657600" cy="377825"/>
          </a:xfrm>
        </p:spPr>
        <p:txBody>
          <a:bodyPr anchor="b"/>
          <a:lstStyle>
            <a:lvl1pPr algn="l">
              <a:defRPr sz="1335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94859" y="408517"/>
            <a:ext cx="3657600" cy="2743200"/>
          </a:xfrm>
        </p:spPr>
        <p:txBody>
          <a:bodyPr/>
          <a:lstStyle>
            <a:lvl1pPr marL="0" indent="0">
              <a:buNone/>
              <a:defRPr sz="2135"/>
            </a:lvl1pPr>
            <a:lvl2pPr marL="304800" indent="0">
              <a:buNone/>
              <a:defRPr sz="1865"/>
            </a:lvl2pPr>
            <a:lvl3pPr marL="609600" indent="0">
              <a:buNone/>
              <a:defRPr sz="1600"/>
            </a:lvl3pPr>
            <a:lvl4pPr marL="914400" indent="0">
              <a:buNone/>
              <a:defRPr sz="1335"/>
            </a:lvl4pPr>
            <a:lvl5pPr marL="1219200" indent="0">
              <a:buNone/>
              <a:defRPr sz="1335"/>
            </a:lvl5pPr>
            <a:lvl6pPr marL="1524000" indent="0">
              <a:buNone/>
              <a:defRPr sz="1335"/>
            </a:lvl6pPr>
            <a:lvl7pPr marL="1828800" indent="0">
              <a:buNone/>
              <a:defRPr sz="1335"/>
            </a:lvl7pPr>
            <a:lvl8pPr marL="2133600" indent="0">
              <a:buNone/>
              <a:defRPr sz="1335"/>
            </a:lvl8pPr>
            <a:lvl9pPr marL="2438400" indent="0">
              <a:buNone/>
              <a:defRPr sz="1335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859" y="3578225"/>
            <a:ext cx="3657600" cy="536575"/>
          </a:xfrm>
        </p:spPr>
        <p:txBody>
          <a:bodyPr/>
          <a:lstStyle>
            <a:lvl1pPr marL="0" indent="0">
              <a:buNone/>
              <a:defRPr sz="935"/>
            </a:lvl1pPr>
            <a:lvl2pPr marL="304800" indent="0">
              <a:buNone/>
              <a:defRPr sz="800"/>
            </a:lvl2pPr>
            <a:lvl3pPr marL="609600" indent="0">
              <a:buNone/>
              <a:defRPr sz="665"/>
            </a:lvl3pPr>
            <a:lvl4pPr marL="914400" indent="0">
              <a:buNone/>
              <a:defRPr sz="600"/>
            </a:lvl4pPr>
            <a:lvl5pPr marL="1219200" indent="0">
              <a:buNone/>
              <a:defRPr sz="600"/>
            </a:lvl5pPr>
            <a:lvl6pPr marL="1524000" indent="0">
              <a:buNone/>
              <a:defRPr sz="600"/>
            </a:lvl6pPr>
            <a:lvl7pPr marL="1828800" indent="0">
              <a:buNone/>
              <a:defRPr sz="600"/>
            </a:lvl7pPr>
            <a:lvl8pPr marL="2133600" indent="0">
              <a:buNone/>
              <a:defRPr sz="600"/>
            </a:lvl8pPr>
            <a:lvl9pPr marL="2438400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609600" rtl="0" eaLnBrk="1" latinLnBrk="0" hangingPunct="1">
        <a:spcBef>
          <a:spcPct val="0"/>
        </a:spcBef>
        <a:buNone/>
        <a:defRPr sz="293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6096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135" kern="1200">
          <a:solidFill>
            <a:schemeClr val="tx1"/>
          </a:solidFill>
          <a:latin typeface="+mn-lt"/>
          <a:ea typeface="+mn-ea"/>
          <a:cs typeface="+mn-cs"/>
        </a:defRPr>
      </a:lvl1pPr>
      <a:lvl2pPr marL="495300" indent="-190500" algn="l" defTabSz="6096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865" kern="1200">
          <a:solidFill>
            <a:schemeClr val="tx1"/>
          </a:solidFill>
          <a:latin typeface="+mn-lt"/>
          <a:ea typeface="+mn-ea"/>
          <a:cs typeface="+mn-cs"/>
        </a:defRPr>
      </a:lvl2pPr>
      <a:lvl3pPr marL="762000" indent="-152400" algn="l" defTabSz="6096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800" indent="-152400" algn="l" defTabSz="6096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335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152400" algn="l" defTabSz="609600" rtl="0" eaLnBrk="1" latinLnBrk="0" hangingPunct="1">
        <a:spcBef>
          <a:spcPct val="20000"/>
        </a:spcBef>
        <a:buFont typeface="Arial" panose="020B0604020202020204" pitchFamily="34" charset="0"/>
        <a:buChar char="»"/>
        <a:defRPr sz="1335" kern="1200">
          <a:solidFill>
            <a:schemeClr val="tx1"/>
          </a:solidFill>
          <a:latin typeface="+mn-lt"/>
          <a:ea typeface="+mn-ea"/>
          <a:cs typeface="+mn-cs"/>
        </a:defRPr>
      </a:lvl5pPr>
      <a:lvl6pPr marL="1676400" indent="-152400" algn="l" defTabSz="6096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335" kern="1200">
          <a:solidFill>
            <a:schemeClr val="tx1"/>
          </a:solidFill>
          <a:latin typeface="+mn-lt"/>
          <a:ea typeface="+mn-ea"/>
          <a:cs typeface="+mn-cs"/>
        </a:defRPr>
      </a:lvl6pPr>
      <a:lvl7pPr marL="1981200" indent="-152400" algn="l" defTabSz="6096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335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52400" algn="l" defTabSz="6096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335" kern="1200">
          <a:solidFill>
            <a:schemeClr val="tx1"/>
          </a:solidFill>
          <a:latin typeface="+mn-lt"/>
          <a:ea typeface="+mn-ea"/>
          <a:cs typeface="+mn-cs"/>
        </a:defRPr>
      </a:lvl8pPr>
      <a:lvl9pPr marL="2590800" indent="-152400" algn="l" defTabSz="6096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33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0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00" algn="l" defTabSz="60960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00" algn="l" defTabSz="60960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algn="l" defTabSz="60960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00" algn="l" defTabSz="60960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00" algn="l" defTabSz="60960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algn="l" defTabSz="60960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600" algn="l" defTabSz="60960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400" algn="l" defTabSz="60960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3397" y="0"/>
            <a:ext cx="12186508" cy="685478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199"/>
          </a:p>
        </p:txBody>
      </p:sp>
      <p:sp>
        <p:nvSpPr>
          <p:cNvPr id="3" name="object 3"/>
          <p:cNvSpPr txBox="1"/>
          <p:nvPr/>
        </p:nvSpPr>
        <p:spPr>
          <a:xfrm>
            <a:off x="1971639" y="6080885"/>
            <a:ext cx="8249907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800" spc="-3">
                <a:solidFill>
                  <a:srgbClr val="243C6A"/>
                </a:solidFill>
                <a:latin typeface="Arial"/>
                <a:cs typeface="Arial"/>
              </a:rPr>
              <a:t>©2017 Duane Morris </a:t>
            </a:r>
            <a:r>
              <a:rPr sz="800">
                <a:solidFill>
                  <a:srgbClr val="243C6A"/>
                </a:solidFill>
                <a:latin typeface="Arial"/>
                <a:cs typeface="Arial"/>
              </a:rPr>
              <a:t>LLP. </a:t>
            </a:r>
            <a:r>
              <a:rPr sz="800" spc="-3">
                <a:solidFill>
                  <a:srgbClr val="243C6A"/>
                </a:solidFill>
                <a:latin typeface="Arial"/>
                <a:cs typeface="Arial"/>
              </a:rPr>
              <a:t>All Rights Reserved. Duane Morris is a registered service </a:t>
            </a:r>
            <a:r>
              <a:rPr sz="800">
                <a:solidFill>
                  <a:srgbClr val="243C6A"/>
                </a:solidFill>
                <a:latin typeface="Arial"/>
                <a:cs typeface="Arial"/>
              </a:rPr>
              <a:t>mark of </a:t>
            </a:r>
            <a:r>
              <a:rPr sz="800" spc="-3">
                <a:solidFill>
                  <a:srgbClr val="243C6A"/>
                </a:solidFill>
                <a:latin typeface="Arial"/>
                <a:cs typeface="Arial"/>
              </a:rPr>
              <a:t>Duane Morris</a:t>
            </a:r>
            <a:r>
              <a:rPr sz="800" spc="-33">
                <a:solidFill>
                  <a:srgbClr val="243C6A"/>
                </a:solidFill>
                <a:latin typeface="Arial"/>
                <a:cs typeface="Arial"/>
              </a:rPr>
              <a:t> </a:t>
            </a:r>
            <a:r>
              <a:rPr sz="800">
                <a:solidFill>
                  <a:srgbClr val="243C6A"/>
                </a:solidFill>
                <a:latin typeface="Arial"/>
                <a:cs typeface="Arial"/>
              </a:rPr>
              <a:t>LLP.</a:t>
            </a:r>
            <a:endParaRPr sz="800">
              <a:latin typeface="Arial"/>
              <a:cs typeface="Arial"/>
            </a:endParaRPr>
          </a:p>
          <a:p>
            <a:pPr marL="8462" marR="3385" indent="-423" algn="ctr"/>
            <a:r>
              <a:rPr sz="800" spc="-3">
                <a:solidFill>
                  <a:srgbClr val="243C6A"/>
                </a:solidFill>
                <a:latin typeface="Arial"/>
                <a:cs typeface="Arial"/>
              </a:rPr>
              <a:t>Duane Morris – Firm </a:t>
            </a:r>
            <a:r>
              <a:rPr sz="800">
                <a:solidFill>
                  <a:srgbClr val="243C6A"/>
                </a:solidFill>
                <a:latin typeface="Arial"/>
                <a:cs typeface="Arial"/>
              </a:rPr>
              <a:t>Offices | </a:t>
            </a:r>
            <a:r>
              <a:rPr sz="800" spc="-3">
                <a:solidFill>
                  <a:srgbClr val="243C6A"/>
                </a:solidFill>
                <a:latin typeface="Arial"/>
                <a:cs typeface="Arial"/>
              </a:rPr>
              <a:t>New York </a:t>
            </a:r>
            <a:r>
              <a:rPr sz="800">
                <a:solidFill>
                  <a:srgbClr val="243C6A"/>
                </a:solidFill>
                <a:latin typeface="Arial"/>
                <a:cs typeface="Arial"/>
              </a:rPr>
              <a:t>| </a:t>
            </a:r>
            <a:r>
              <a:rPr sz="800" spc="-3">
                <a:solidFill>
                  <a:srgbClr val="243C6A"/>
                </a:solidFill>
                <a:latin typeface="Arial"/>
                <a:cs typeface="Arial"/>
              </a:rPr>
              <a:t>London </a:t>
            </a:r>
            <a:r>
              <a:rPr sz="800">
                <a:solidFill>
                  <a:srgbClr val="243C6A"/>
                </a:solidFill>
                <a:latin typeface="Arial"/>
                <a:cs typeface="Arial"/>
              </a:rPr>
              <a:t>| </a:t>
            </a:r>
            <a:r>
              <a:rPr sz="800" spc="-3">
                <a:solidFill>
                  <a:srgbClr val="243C6A"/>
                </a:solidFill>
                <a:latin typeface="Arial"/>
                <a:cs typeface="Arial"/>
              </a:rPr>
              <a:t>Singapore </a:t>
            </a:r>
            <a:r>
              <a:rPr sz="800">
                <a:solidFill>
                  <a:srgbClr val="243C6A"/>
                </a:solidFill>
                <a:latin typeface="Arial"/>
                <a:cs typeface="Arial"/>
              </a:rPr>
              <a:t>| </a:t>
            </a:r>
            <a:r>
              <a:rPr sz="800" spc="-3">
                <a:solidFill>
                  <a:srgbClr val="243C6A"/>
                </a:solidFill>
                <a:latin typeface="Arial"/>
                <a:cs typeface="Arial"/>
              </a:rPr>
              <a:t>Philadelphia </a:t>
            </a:r>
            <a:r>
              <a:rPr sz="800">
                <a:solidFill>
                  <a:srgbClr val="243C6A"/>
                </a:solidFill>
                <a:latin typeface="Arial"/>
                <a:cs typeface="Arial"/>
              </a:rPr>
              <a:t>| </a:t>
            </a:r>
            <a:r>
              <a:rPr sz="800" spc="-3">
                <a:solidFill>
                  <a:srgbClr val="243C6A"/>
                </a:solidFill>
                <a:latin typeface="Arial"/>
                <a:cs typeface="Arial"/>
              </a:rPr>
              <a:t>Chicago </a:t>
            </a:r>
            <a:r>
              <a:rPr sz="800">
                <a:solidFill>
                  <a:srgbClr val="243C6A"/>
                </a:solidFill>
                <a:latin typeface="Arial"/>
                <a:cs typeface="Arial"/>
              </a:rPr>
              <a:t>| </a:t>
            </a:r>
            <a:r>
              <a:rPr sz="800" spc="-3">
                <a:solidFill>
                  <a:srgbClr val="243C6A"/>
                </a:solidFill>
                <a:latin typeface="Arial"/>
                <a:cs typeface="Arial"/>
              </a:rPr>
              <a:t>Washington, D.C. </a:t>
            </a:r>
            <a:r>
              <a:rPr sz="800">
                <a:solidFill>
                  <a:srgbClr val="243C6A"/>
                </a:solidFill>
                <a:latin typeface="Arial"/>
                <a:cs typeface="Arial"/>
              </a:rPr>
              <a:t>| </a:t>
            </a:r>
            <a:r>
              <a:rPr sz="800" spc="-3">
                <a:solidFill>
                  <a:srgbClr val="243C6A"/>
                </a:solidFill>
                <a:latin typeface="Arial"/>
                <a:cs typeface="Arial"/>
              </a:rPr>
              <a:t>San Francisco </a:t>
            </a:r>
            <a:r>
              <a:rPr sz="800">
                <a:solidFill>
                  <a:srgbClr val="243C6A"/>
                </a:solidFill>
                <a:latin typeface="Arial"/>
                <a:cs typeface="Arial"/>
              </a:rPr>
              <a:t>| </a:t>
            </a:r>
            <a:r>
              <a:rPr sz="800" spc="-3">
                <a:solidFill>
                  <a:srgbClr val="243C6A"/>
                </a:solidFill>
                <a:latin typeface="Arial"/>
                <a:cs typeface="Arial"/>
              </a:rPr>
              <a:t>Silicon Valley </a:t>
            </a:r>
            <a:r>
              <a:rPr sz="800">
                <a:solidFill>
                  <a:srgbClr val="243C6A"/>
                </a:solidFill>
                <a:latin typeface="Arial"/>
                <a:cs typeface="Arial"/>
              </a:rPr>
              <a:t>| </a:t>
            </a:r>
            <a:r>
              <a:rPr sz="800" spc="-3">
                <a:solidFill>
                  <a:srgbClr val="243C6A"/>
                </a:solidFill>
                <a:latin typeface="Arial"/>
                <a:cs typeface="Arial"/>
              </a:rPr>
              <a:t>San Diego </a:t>
            </a:r>
            <a:r>
              <a:rPr sz="800">
                <a:solidFill>
                  <a:srgbClr val="243C6A"/>
                </a:solidFill>
                <a:latin typeface="Arial"/>
                <a:cs typeface="Arial"/>
              </a:rPr>
              <a:t>| </a:t>
            </a:r>
            <a:r>
              <a:rPr sz="800" spc="-3">
                <a:solidFill>
                  <a:srgbClr val="243C6A"/>
                </a:solidFill>
                <a:latin typeface="Arial"/>
                <a:cs typeface="Arial"/>
              </a:rPr>
              <a:t>Shanghai </a:t>
            </a:r>
            <a:r>
              <a:rPr sz="800">
                <a:solidFill>
                  <a:srgbClr val="243C6A"/>
                </a:solidFill>
                <a:latin typeface="Arial"/>
                <a:cs typeface="Arial"/>
              </a:rPr>
              <a:t>| </a:t>
            </a:r>
            <a:r>
              <a:rPr sz="800" spc="-3">
                <a:solidFill>
                  <a:srgbClr val="243C6A"/>
                </a:solidFill>
                <a:latin typeface="Arial"/>
                <a:cs typeface="Arial"/>
              </a:rPr>
              <a:t>Taiwan </a:t>
            </a:r>
            <a:r>
              <a:rPr sz="800">
                <a:solidFill>
                  <a:srgbClr val="446FA9"/>
                </a:solidFill>
                <a:latin typeface="Arial"/>
                <a:cs typeface="Arial"/>
              </a:rPr>
              <a:t>| </a:t>
            </a:r>
            <a:r>
              <a:rPr sz="800">
                <a:solidFill>
                  <a:srgbClr val="243C6A"/>
                </a:solidFill>
                <a:latin typeface="Arial"/>
                <a:cs typeface="Arial"/>
              </a:rPr>
              <a:t>Boston  </a:t>
            </a:r>
            <a:r>
              <a:rPr sz="800" spc="-3">
                <a:solidFill>
                  <a:srgbClr val="243C6A"/>
                </a:solidFill>
                <a:latin typeface="Arial"/>
                <a:cs typeface="Arial"/>
              </a:rPr>
              <a:t>Houston </a:t>
            </a:r>
            <a:r>
              <a:rPr sz="800">
                <a:solidFill>
                  <a:srgbClr val="243C6A"/>
                </a:solidFill>
                <a:latin typeface="Arial"/>
                <a:cs typeface="Arial"/>
              </a:rPr>
              <a:t>| </a:t>
            </a:r>
            <a:r>
              <a:rPr sz="800" spc="-3">
                <a:solidFill>
                  <a:srgbClr val="243C6A"/>
                </a:solidFill>
                <a:latin typeface="Arial"/>
                <a:cs typeface="Arial"/>
              </a:rPr>
              <a:t>Los Angeles </a:t>
            </a:r>
            <a:r>
              <a:rPr sz="800">
                <a:solidFill>
                  <a:srgbClr val="243C6A"/>
                </a:solidFill>
                <a:latin typeface="Arial"/>
                <a:cs typeface="Arial"/>
              </a:rPr>
              <a:t>| </a:t>
            </a:r>
            <a:r>
              <a:rPr sz="800" spc="-3">
                <a:solidFill>
                  <a:srgbClr val="243C6A"/>
                </a:solidFill>
                <a:latin typeface="Arial"/>
                <a:cs typeface="Arial"/>
              </a:rPr>
              <a:t>Hanoi </a:t>
            </a:r>
            <a:r>
              <a:rPr sz="800">
                <a:solidFill>
                  <a:srgbClr val="243C6A"/>
                </a:solidFill>
                <a:latin typeface="Arial"/>
                <a:cs typeface="Arial"/>
              </a:rPr>
              <a:t>| </a:t>
            </a:r>
            <a:r>
              <a:rPr sz="800" spc="-3">
                <a:solidFill>
                  <a:srgbClr val="243C6A"/>
                </a:solidFill>
                <a:latin typeface="Arial"/>
                <a:cs typeface="Arial"/>
              </a:rPr>
              <a:t>Ho Chi Minh City </a:t>
            </a:r>
            <a:r>
              <a:rPr sz="800">
                <a:solidFill>
                  <a:srgbClr val="243C6A"/>
                </a:solidFill>
                <a:latin typeface="Arial"/>
                <a:cs typeface="Arial"/>
              </a:rPr>
              <a:t>| </a:t>
            </a:r>
            <a:r>
              <a:rPr sz="800" spc="-3">
                <a:solidFill>
                  <a:srgbClr val="243C6A"/>
                </a:solidFill>
                <a:latin typeface="Arial"/>
                <a:cs typeface="Arial"/>
              </a:rPr>
              <a:t>Atlanta </a:t>
            </a:r>
            <a:r>
              <a:rPr sz="800">
                <a:solidFill>
                  <a:srgbClr val="243C6A"/>
                </a:solidFill>
                <a:latin typeface="Arial"/>
                <a:cs typeface="Arial"/>
              </a:rPr>
              <a:t>| </a:t>
            </a:r>
            <a:r>
              <a:rPr sz="800" spc="-3">
                <a:solidFill>
                  <a:srgbClr val="243C6A"/>
                </a:solidFill>
                <a:latin typeface="Arial"/>
                <a:cs typeface="Arial"/>
              </a:rPr>
              <a:t>Baltimore </a:t>
            </a:r>
            <a:r>
              <a:rPr sz="800">
                <a:solidFill>
                  <a:srgbClr val="243C6A"/>
                </a:solidFill>
                <a:latin typeface="Arial"/>
                <a:cs typeface="Arial"/>
              </a:rPr>
              <a:t>| Wilmington | </a:t>
            </a:r>
            <a:r>
              <a:rPr sz="800" spc="-3">
                <a:solidFill>
                  <a:srgbClr val="243C6A"/>
                </a:solidFill>
                <a:latin typeface="Arial"/>
                <a:cs typeface="Arial"/>
              </a:rPr>
              <a:t>Miami </a:t>
            </a:r>
            <a:r>
              <a:rPr sz="800">
                <a:solidFill>
                  <a:srgbClr val="243C6A"/>
                </a:solidFill>
                <a:latin typeface="Arial"/>
                <a:cs typeface="Arial"/>
              </a:rPr>
              <a:t>| Boca </a:t>
            </a:r>
            <a:r>
              <a:rPr sz="800" spc="-3">
                <a:solidFill>
                  <a:srgbClr val="243C6A"/>
                </a:solidFill>
                <a:latin typeface="Arial"/>
                <a:cs typeface="Arial"/>
              </a:rPr>
              <a:t>Raton </a:t>
            </a:r>
            <a:r>
              <a:rPr sz="800">
                <a:solidFill>
                  <a:srgbClr val="243C6A"/>
                </a:solidFill>
                <a:latin typeface="Arial"/>
                <a:cs typeface="Arial"/>
              </a:rPr>
              <a:t>| </a:t>
            </a:r>
            <a:r>
              <a:rPr sz="800" spc="-3">
                <a:solidFill>
                  <a:srgbClr val="243C6A"/>
                </a:solidFill>
                <a:latin typeface="Arial"/>
                <a:cs typeface="Arial"/>
              </a:rPr>
              <a:t>Pittsburgh </a:t>
            </a:r>
            <a:r>
              <a:rPr sz="800">
                <a:solidFill>
                  <a:srgbClr val="243C6A"/>
                </a:solidFill>
                <a:latin typeface="Arial"/>
                <a:cs typeface="Arial"/>
              </a:rPr>
              <a:t>| </a:t>
            </a:r>
            <a:r>
              <a:rPr sz="800" spc="-3">
                <a:solidFill>
                  <a:srgbClr val="243C6A"/>
                </a:solidFill>
                <a:latin typeface="Arial"/>
                <a:cs typeface="Arial"/>
              </a:rPr>
              <a:t>Newark </a:t>
            </a:r>
            <a:r>
              <a:rPr sz="800">
                <a:solidFill>
                  <a:srgbClr val="243C6A"/>
                </a:solidFill>
                <a:latin typeface="Arial"/>
                <a:cs typeface="Arial"/>
              </a:rPr>
              <a:t>| </a:t>
            </a:r>
            <a:r>
              <a:rPr sz="800" spc="-3">
                <a:solidFill>
                  <a:srgbClr val="243C6A"/>
                </a:solidFill>
                <a:latin typeface="Arial"/>
                <a:cs typeface="Arial"/>
              </a:rPr>
              <a:t>Las Vegas </a:t>
            </a:r>
            <a:r>
              <a:rPr sz="800">
                <a:solidFill>
                  <a:srgbClr val="243C6A"/>
                </a:solidFill>
                <a:latin typeface="Arial"/>
                <a:cs typeface="Arial"/>
              </a:rPr>
              <a:t>| </a:t>
            </a:r>
            <a:r>
              <a:rPr sz="800" spc="-3">
                <a:solidFill>
                  <a:srgbClr val="243C6A"/>
                </a:solidFill>
                <a:latin typeface="Arial"/>
                <a:cs typeface="Arial"/>
              </a:rPr>
              <a:t>Cherry Hill </a:t>
            </a:r>
            <a:r>
              <a:rPr sz="800">
                <a:solidFill>
                  <a:srgbClr val="243C6A"/>
                </a:solidFill>
                <a:latin typeface="Arial"/>
                <a:cs typeface="Arial"/>
              </a:rPr>
              <a:t>| </a:t>
            </a:r>
            <a:r>
              <a:rPr sz="800" spc="-3">
                <a:solidFill>
                  <a:srgbClr val="243C6A"/>
                </a:solidFill>
                <a:latin typeface="Arial"/>
                <a:cs typeface="Arial"/>
              </a:rPr>
              <a:t>Lake </a:t>
            </a:r>
            <a:r>
              <a:rPr sz="800">
                <a:solidFill>
                  <a:srgbClr val="243C6A"/>
                </a:solidFill>
                <a:latin typeface="Arial"/>
                <a:cs typeface="Arial"/>
              </a:rPr>
              <a:t>Tahoe | </a:t>
            </a:r>
            <a:r>
              <a:rPr sz="800" spc="-3">
                <a:solidFill>
                  <a:srgbClr val="243C6A"/>
                </a:solidFill>
                <a:latin typeface="Arial"/>
                <a:cs typeface="Arial"/>
              </a:rPr>
              <a:t>Myanmar </a:t>
            </a:r>
            <a:r>
              <a:rPr sz="800">
                <a:solidFill>
                  <a:srgbClr val="243C6A"/>
                </a:solidFill>
                <a:latin typeface="Arial"/>
                <a:cs typeface="Arial"/>
              </a:rPr>
              <a:t>| Oman  </a:t>
            </a:r>
            <a:r>
              <a:rPr sz="800" spc="-3">
                <a:solidFill>
                  <a:srgbClr val="243C6A"/>
                </a:solidFill>
                <a:latin typeface="Arial"/>
                <a:cs typeface="Arial"/>
              </a:rPr>
              <a:t>Duane Morris – </a:t>
            </a:r>
            <a:r>
              <a:rPr sz="800">
                <a:solidFill>
                  <a:srgbClr val="243C6A"/>
                </a:solidFill>
                <a:latin typeface="Arial"/>
                <a:cs typeface="Arial"/>
              </a:rPr>
              <a:t>Affiliate </a:t>
            </a:r>
            <a:r>
              <a:rPr sz="800" spc="-3">
                <a:solidFill>
                  <a:srgbClr val="243C6A"/>
                </a:solidFill>
                <a:latin typeface="Arial"/>
                <a:cs typeface="Arial"/>
              </a:rPr>
              <a:t>Offices </a:t>
            </a:r>
            <a:r>
              <a:rPr sz="800">
                <a:solidFill>
                  <a:srgbClr val="243C6A"/>
                </a:solidFill>
                <a:latin typeface="Arial"/>
                <a:cs typeface="Arial"/>
              </a:rPr>
              <a:t>| </a:t>
            </a:r>
            <a:r>
              <a:rPr sz="800" spc="-3">
                <a:solidFill>
                  <a:srgbClr val="243C6A"/>
                </a:solidFill>
                <a:latin typeface="Arial"/>
                <a:cs typeface="Arial"/>
              </a:rPr>
              <a:t>Mexico City </a:t>
            </a:r>
            <a:r>
              <a:rPr sz="800">
                <a:solidFill>
                  <a:srgbClr val="243C6A"/>
                </a:solidFill>
                <a:latin typeface="Arial"/>
                <a:cs typeface="Arial"/>
              </a:rPr>
              <a:t>| </a:t>
            </a:r>
            <a:r>
              <a:rPr sz="800" spc="-3">
                <a:solidFill>
                  <a:srgbClr val="243C6A"/>
                </a:solidFill>
                <a:latin typeface="Arial"/>
                <a:cs typeface="Arial"/>
              </a:rPr>
              <a:t>Sri Lanka </a:t>
            </a:r>
            <a:r>
              <a:rPr sz="800">
                <a:solidFill>
                  <a:srgbClr val="243C6A"/>
                </a:solidFill>
                <a:latin typeface="Arial"/>
                <a:cs typeface="Arial"/>
              </a:rPr>
              <a:t>| </a:t>
            </a:r>
            <a:r>
              <a:rPr sz="800" spc="-3">
                <a:solidFill>
                  <a:srgbClr val="243C6A"/>
                </a:solidFill>
                <a:latin typeface="Arial"/>
                <a:cs typeface="Arial"/>
              </a:rPr>
              <a:t>Duane Morris LLP – </a:t>
            </a:r>
            <a:r>
              <a:rPr sz="800">
                <a:solidFill>
                  <a:srgbClr val="243C6A"/>
                </a:solidFill>
                <a:latin typeface="Arial"/>
                <a:cs typeface="Arial"/>
              </a:rPr>
              <a:t>A </a:t>
            </a:r>
            <a:r>
              <a:rPr sz="800" spc="-3">
                <a:solidFill>
                  <a:srgbClr val="243C6A"/>
                </a:solidFill>
                <a:latin typeface="Arial"/>
                <a:cs typeface="Arial"/>
              </a:rPr>
              <a:t>Delaware limited liability</a:t>
            </a:r>
            <a:r>
              <a:rPr sz="800" spc="7">
                <a:solidFill>
                  <a:srgbClr val="243C6A"/>
                </a:solidFill>
                <a:latin typeface="Arial"/>
                <a:cs typeface="Arial"/>
              </a:rPr>
              <a:t> </a:t>
            </a:r>
            <a:r>
              <a:rPr sz="800" spc="-3">
                <a:solidFill>
                  <a:srgbClr val="243C6A"/>
                </a:solidFill>
                <a:latin typeface="Arial"/>
                <a:cs typeface="Arial"/>
              </a:rPr>
              <a:t>partnership</a:t>
            </a:r>
            <a:endParaRPr sz="8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849465" y="3058252"/>
            <a:ext cx="6534371" cy="738279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8462"/>
            <a:r>
              <a:rPr lang="en-US" sz="1599" b="1" dirty="0"/>
              <a:t>LEGAL UPDATE – 24 December 2025</a:t>
            </a:r>
            <a:br>
              <a:rPr lang="en-US" sz="1599" b="1" dirty="0"/>
            </a:br>
            <a:br>
              <a:rPr lang="en-US" sz="1599" b="1" dirty="0"/>
            </a:br>
            <a:r>
              <a:rPr lang="en-US" sz="1599" b="1" dirty="0"/>
              <a:t>DUANE MORRIS VIETNAM LLC</a:t>
            </a:r>
            <a:endParaRPr lang="vi-VN" sz="1599" b="1" dirty="0"/>
          </a:p>
        </p:txBody>
      </p:sp>
      <p:sp>
        <p:nvSpPr>
          <p:cNvPr id="6" name="object 6"/>
          <p:cNvSpPr/>
          <p:nvPr/>
        </p:nvSpPr>
        <p:spPr>
          <a:xfrm>
            <a:off x="2364503" y="3960970"/>
            <a:ext cx="7541177" cy="195252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199"/>
          </a:p>
        </p:txBody>
      </p:sp>
    </p:spTree>
    <p:extLst>
      <p:ext uri="{BB962C8B-B14F-4D97-AF65-F5344CB8AC3E}">
        <p14:creationId xmlns:p14="http://schemas.microsoft.com/office/powerpoint/2010/main" val="35500650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AutoShape 26"/>
          <p:cNvSpPr/>
          <p:nvPr/>
        </p:nvSpPr>
        <p:spPr>
          <a:xfrm rot="-10800000">
            <a:off x="72631" y="1079473"/>
            <a:ext cx="2632229" cy="0"/>
          </a:xfrm>
          <a:prstGeom prst="line">
            <a:avLst/>
          </a:prstGeom>
          <a:ln w="9525" cap="rnd">
            <a:solidFill>
              <a:srgbClr val="24416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7" name="AutoShape 27"/>
          <p:cNvSpPr/>
          <p:nvPr/>
        </p:nvSpPr>
        <p:spPr>
          <a:xfrm rot="-10800000">
            <a:off x="9559771" y="1079473"/>
            <a:ext cx="2632229" cy="0"/>
          </a:xfrm>
          <a:prstGeom prst="line">
            <a:avLst/>
          </a:prstGeom>
          <a:ln w="9525" cap="rnd">
            <a:solidFill>
              <a:srgbClr val="24416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Box 21"/>
          <p:cNvSpPr txBox="1"/>
          <p:nvPr/>
        </p:nvSpPr>
        <p:spPr>
          <a:xfrm>
            <a:off x="1858681" y="3873126"/>
            <a:ext cx="9961450" cy="36933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l" defTabSz="609600" rtl="0" eaLnBrk="1" fontAlgn="auto" latinLnBrk="0" hangingPunct="1">
              <a:lnSpc>
                <a:spcPct val="100000"/>
              </a:lnSpc>
              <a:spcBef>
                <a:spcPts val="665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GB" sz="2400" b="0" i="0" u="none" strike="noStrike" kern="1200" cap="none" spc="27" normalizeH="0" baseline="0" noProof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Poppins" panose="00000500000000000000" pitchFamily="2" charset="0"/>
              <a:ea typeface="+mn-ea"/>
              <a:cs typeface="Poppins" panose="00000500000000000000" pitchFamily="2" charset="0"/>
            </a:endParaRPr>
          </a:p>
        </p:txBody>
      </p:sp>
      <p:sp>
        <p:nvSpPr>
          <p:cNvPr id="14" name="TextBox 28"/>
          <p:cNvSpPr txBox="1"/>
          <p:nvPr/>
        </p:nvSpPr>
        <p:spPr>
          <a:xfrm>
            <a:off x="2688126" y="548693"/>
            <a:ext cx="6815749" cy="80727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609600" rtl="0" eaLnBrk="1" fontAlgn="auto" latinLnBrk="0" hangingPunct="1">
              <a:lnSpc>
                <a:spcPts val="6935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24416F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rPr>
              <a:t>Summary</a:t>
            </a:r>
          </a:p>
        </p:txBody>
      </p:sp>
      <p:graphicFrame>
        <p:nvGraphicFramePr>
          <p:cNvPr id="3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9444574"/>
              </p:ext>
            </p:extLst>
          </p:nvPr>
        </p:nvGraphicFramePr>
        <p:xfrm>
          <a:off x="472552" y="1450060"/>
          <a:ext cx="11030585" cy="23412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97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10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4500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Items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8237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  <a:p>
                      <a:pPr algn="ctr"/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6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Decrees 323-328/2025/ND-CP dated 18 December 2025 providing legal framework for Vietnam’s International Financial Center.</a:t>
                      </a:r>
                    </a:p>
                    <a:p>
                      <a:endParaRPr lang="en-US" sz="1600" b="1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73337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6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Circular 47/2025/TT-</a:t>
                      </a:r>
                      <a:r>
                        <a:rPr lang="en-US" sz="1600" b="1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NHNN</a:t>
                      </a:r>
                      <a:r>
                        <a:rPr lang="en-US" sz="16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dated 15 December 2025 guiding the procedures for approval by the State Bank of Vietnam for the listing of shares on foreign stock markets by joint-stock credit institutions.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8" name="object 5"/>
          <p:cNvSpPr/>
          <p:nvPr/>
        </p:nvSpPr>
        <p:spPr>
          <a:xfrm>
            <a:off x="9390185" y="30087"/>
            <a:ext cx="1978269" cy="67879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21"/>
          <p:cNvSpPr txBox="1"/>
          <p:nvPr/>
        </p:nvSpPr>
        <p:spPr>
          <a:xfrm>
            <a:off x="1858681" y="3873126"/>
            <a:ext cx="9961450" cy="36933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00">
              <a:spcBef>
                <a:spcPts val="665"/>
              </a:spcBef>
              <a:defRPr/>
            </a:pPr>
            <a:endParaRPr lang="en-GB" sz="2400" spc="27">
              <a:solidFill>
                <a:prstClr val="black">
                  <a:lumMod val="95000"/>
                  <a:lumOff val="5000"/>
                </a:prstClr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98938" y="1149303"/>
            <a:ext cx="11521193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 algn="just" defTabSz="457200">
              <a:defRPr/>
            </a:pPr>
            <a:r>
              <a:rPr lang="en-US" sz="1800" b="1" kern="1200" dirty="0">
                <a:solidFill>
                  <a:schemeClr val="dk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1. Decrees 323-328/2025/ND-CP dated 18 December 2025 providing legal framework for Vietnam’s International Financial Center.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1" indent="-457200" algn="just" defTabSz="457200">
              <a:buAutoNum type="arabicPeriod"/>
              <a:defRPr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 defTabSz="45720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Decree 323/2025/ND-CP regarding Establishment of the International Financial Center (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IFC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) in Vietnam:</a:t>
            </a:r>
          </a:p>
          <a:p>
            <a:pPr algn="just" defTabSz="45720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Establishes the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IFC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under a "one center, two locations" model in Ho Chi Minh City and Da Nang;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Creates a central executive council and local administrative bodies with maximum decentralization;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Allows local bodies to issue pilot mechanisms, implement one-stop administrative procedures, and hire foreign experts as CEOs with market-based salaries;</a:t>
            </a:r>
          </a:p>
          <a:p>
            <a:pPr algn="just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947952" y="1845558"/>
            <a:ext cx="2517128" cy="0"/>
          </a:xfrm>
          <a:prstGeom prst="line">
            <a:avLst/>
          </a:prstGeom>
          <a:noFill/>
          <a:ln w="19050" cap="rnd" cmpd="sng" algn="ctr">
            <a:solidFill>
              <a:srgbClr val="0F1728">
                <a:lumMod val="50000"/>
                <a:lumOff val="50000"/>
              </a:srgbClr>
            </a:solidFill>
            <a:prstDash val="solid"/>
          </a:ln>
          <a:effectLst/>
        </p:spPr>
      </p:cxnSp>
      <p:sp>
        <p:nvSpPr>
          <p:cNvPr id="2" name="Text Box 1"/>
          <p:cNvSpPr txBox="1"/>
          <p:nvPr/>
        </p:nvSpPr>
        <p:spPr>
          <a:xfrm>
            <a:off x="4361815" y="2783840"/>
            <a:ext cx="309880" cy="6451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>
              <a:latin typeface="Arial Regular" panose="020B0604020202020204" charset="0"/>
              <a:cs typeface="Arial Regular" panose="020B0604020202020204" charset="0"/>
            </a:endParaRPr>
          </a:p>
          <a:p>
            <a:endParaRPr lang="en-US">
              <a:latin typeface="Arial Regular" panose="020B0604020202020204" charset="0"/>
              <a:cs typeface="Arial Regular" panose="020B0604020202020204" charset="0"/>
            </a:endParaRPr>
          </a:p>
        </p:txBody>
      </p:sp>
      <p:sp>
        <p:nvSpPr>
          <p:cNvPr id="6" name="object 5"/>
          <p:cNvSpPr/>
          <p:nvPr/>
        </p:nvSpPr>
        <p:spPr>
          <a:xfrm>
            <a:off x="9627577" y="252422"/>
            <a:ext cx="1978269" cy="67879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21"/>
          <p:cNvSpPr txBox="1"/>
          <p:nvPr/>
        </p:nvSpPr>
        <p:spPr>
          <a:xfrm>
            <a:off x="1858681" y="3873126"/>
            <a:ext cx="9961450" cy="36933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00">
              <a:spcBef>
                <a:spcPts val="665"/>
              </a:spcBef>
              <a:defRPr/>
            </a:pPr>
            <a:endParaRPr lang="en-GB" sz="2400" spc="27">
              <a:solidFill>
                <a:prstClr val="black">
                  <a:lumMod val="95000"/>
                  <a:lumOff val="5000"/>
                </a:prstClr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98938" y="1149303"/>
            <a:ext cx="11521193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 algn="just" defTabSz="457200">
              <a:defRPr/>
            </a:pPr>
            <a:r>
              <a:rPr lang="en-US" sz="1800" b="1" kern="1200" dirty="0">
                <a:solidFill>
                  <a:schemeClr val="dk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1. Decrees 323-328/2025/ND-CP dated 18 December 2025 providing legal framework for Vietnam’s International Financial Center.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1" indent="-457200" algn="just" defTabSz="457200">
              <a:buAutoNum type="arabicPeriod"/>
              <a:defRPr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 defTabSz="45720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Decree 324/2025/ND-CP regarding Financial Policies in the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IFC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just" defTabSz="45720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Provides superior incentives for financial institutions, tech conglomerates, startups, and strategic investors;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Simplifies membership registration with 7-day processing;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Applies 10% corporate income tax for 30 years on priority sectors; 15% for 15 years on others;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Exempts personal income tax for managers, experts, and scientists until 2030; exempts import taxes on fixed-asset machinery.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947952" y="1845558"/>
            <a:ext cx="2517128" cy="0"/>
          </a:xfrm>
          <a:prstGeom prst="line">
            <a:avLst/>
          </a:prstGeom>
          <a:noFill/>
          <a:ln w="19050" cap="rnd" cmpd="sng" algn="ctr">
            <a:solidFill>
              <a:srgbClr val="0F1728">
                <a:lumMod val="50000"/>
                <a:lumOff val="50000"/>
              </a:srgbClr>
            </a:solidFill>
            <a:prstDash val="solid"/>
          </a:ln>
          <a:effectLst/>
        </p:spPr>
      </p:cxnSp>
      <p:sp>
        <p:nvSpPr>
          <p:cNvPr id="2" name="Text Box 1"/>
          <p:cNvSpPr txBox="1"/>
          <p:nvPr/>
        </p:nvSpPr>
        <p:spPr>
          <a:xfrm>
            <a:off x="4361815" y="2783840"/>
            <a:ext cx="309880" cy="6451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>
              <a:latin typeface="Arial Regular" panose="020B0604020202020204" charset="0"/>
              <a:cs typeface="Arial Regular" panose="020B0604020202020204" charset="0"/>
            </a:endParaRPr>
          </a:p>
          <a:p>
            <a:endParaRPr lang="en-US">
              <a:latin typeface="Arial Regular" panose="020B0604020202020204" charset="0"/>
              <a:cs typeface="Arial Regular" panose="020B0604020202020204" charset="0"/>
            </a:endParaRPr>
          </a:p>
        </p:txBody>
      </p:sp>
      <p:sp>
        <p:nvSpPr>
          <p:cNvPr id="6" name="object 5"/>
          <p:cNvSpPr/>
          <p:nvPr/>
        </p:nvSpPr>
        <p:spPr>
          <a:xfrm>
            <a:off x="9627577" y="252422"/>
            <a:ext cx="1978269" cy="67879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254860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21"/>
          <p:cNvSpPr txBox="1"/>
          <p:nvPr/>
        </p:nvSpPr>
        <p:spPr>
          <a:xfrm>
            <a:off x="1858681" y="3873126"/>
            <a:ext cx="9961450" cy="36933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00">
              <a:spcBef>
                <a:spcPts val="665"/>
              </a:spcBef>
              <a:defRPr/>
            </a:pPr>
            <a:endParaRPr lang="en-GB" sz="2400" spc="27">
              <a:solidFill>
                <a:prstClr val="black">
                  <a:lumMod val="95000"/>
                  <a:lumOff val="5000"/>
                </a:prstClr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98938" y="1149303"/>
            <a:ext cx="11521193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 algn="just" defTabSz="457200">
              <a:defRPr/>
            </a:pPr>
            <a:r>
              <a:rPr lang="en-US" sz="1800" b="1" kern="1200" dirty="0">
                <a:solidFill>
                  <a:schemeClr val="dk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1. Decrees 323-328/2025/ND-CP dated 18 December 2025 providing legal framework for Vietnam’s International Financial Center.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1" indent="-457200" algn="just" defTabSz="457200">
              <a:buAutoNum type="arabicPeriod"/>
              <a:defRPr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 defTabSz="45720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Decree 325/2025/ND-CP regarding Labor, Employment, and Social Security in the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IFC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just" defTabSz="45720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Allows businesses to recruit foreign workers without ratio limits based on needs;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Simplifies work permit procedures, extending validity up to 10 years;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Permits foreign workers to opt into social and unemployment insurance.</a:t>
            </a:r>
          </a:p>
          <a:p>
            <a:pPr algn="just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947952" y="1845558"/>
            <a:ext cx="2517128" cy="0"/>
          </a:xfrm>
          <a:prstGeom prst="line">
            <a:avLst/>
          </a:prstGeom>
          <a:noFill/>
          <a:ln w="19050" cap="rnd" cmpd="sng" algn="ctr">
            <a:solidFill>
              <a:srgbClr val="0F1728">
                <a:lumMod val="50000"/>
                <a:lumOff val="50000"/>
              </a:srgbClr>
            </a:solidFill>
            <a:prstDash val="solid"/>
          </a:ln>
          <a:effectLst/>
        </p:spPr>
      </p:cxnSp>
      <p:sp>
        <p:nvSpPr>
          <p:cNvPr id="2" name="Text Box 1"/>
          <p:cNvSpPr txBox="1"/>
          <p:nvPr/>
        </p:nvSpPr>
        <p:spPr>
          <a:xfrm>
            <a:off x="4361815" y="2783840"/>
            <a:ext cx="309880" cy="6451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>
              <a:latin typeface="Arial Regular" panose="020B0604020202020204" charset="0"/>
              <a:cs typeface="Arial Regular" panose="020B0604020202020204" charset="0"/>
            </a:endParaRPr>
          </a:p>
          <a:p>
            <a:endParaRPr lang="en-US">
              <a:latin typeface="Arial Regular" panose="020B0604020202020204" charset="0"/>
              <a:cs typeface="Arial Regular" panose="020B0604020202020204" charset="0"/>
            </a:endParaRPr>
          </a:p>
        </p:txBody>
      </p:sp>
      <p:sp>
        <p:nvSpPr>
          <p:cNvPr id="6" name="object 5"/>
          <p:cNvSpPr/>
          <p:nvPr/>
        </p:nvSpPr>
        <p:spPr>
          <a:xfrm>
            <a:off x="9627577" y="252422"/>
            <a:ext cx="1978269" cy="67879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239936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21"/>
          <p:cNvSpPr txBox="1"/>
          <p:nvPr/>
        </p:nvSpPr>
        <p:spPr>
          <a:xfrm>
            <a:off x="1858681" y="3873126"/>
            <a:ext cx="9961450" cy="36933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00">
              <a:spcBef>
                <a:spcPts val="665"/>
              </a:spcBef>
              <a:defRPr/>
            </a:pPr>
            <a:endParaRPr lang="en-GB" sz="2400" spc="27">
              <a:solidFill>
                <a:prstClr val="black">
                  <a:lumMod val="95000"/>
                  <a:lumOff val="5000"/>
                </a:prstClr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98938" y="1149303"/>
            <a:ext cx="11521193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 algn="just" defTabSz="457200">
              <a:defRPr/>
            </a:pPr>
            <a:r>
              <a:rPr lang="en-US" sz="1800" b="1" kern="1200" dirty="0">
                <a:solidFill>
                  <a:schemeClr val="dk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1. Decrees 323-328/2025/ND-CP dated 18 December 2025 providing legal framework for Vietnam’s International Financial Center.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1" indent="-457200" algn="just" defTabSz="457200">
              <a:buAutoNum type="arabicPeriod"/>
              <a:defRPr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 defTabSz="45720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Decree 326/2025/ND-CP regarding Land and Environment in the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IFC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just" defTabSz="45720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Grants Ho Chi Minh City and Da Nang People's Committees authority to allocate, lease land, and change land use for investment projects;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Diversifies environmental registration forms to facilitate investors.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947952" y="1845558"/>
            <a:ext cx="2517128" cy="0"/>
          </a:xfrm>
          <a:prstGeom prst="line">
            <a:avLst/>
          </a:prstGeom>
          <a:noFill/>
          <a:ln w="19050" cap="rnd" cmpd="sng" algn="ctr">
            <a:solidFill>
              <a:srgbClr val="0F1728">
                <a:lumMod val="50000"/>
                <a:lumOff val="50000"/>
              </a:srgbClr>
            </a:solidFill>
            <a:prstDash val="solid"/>
          </a:ln>
          <a:effectLst/>
        </p:spPr>
      </p:cxnSp>
      <p:sp>
        <p:nvSpPr>
          <p:cNvPr id="2" name="Text Box 1"/>
          <p:cNvSpPr txBox="1"/>
          <p:nvPr/>
        </p:nvSpPr>
        <p:spPr>
          <a:xfrm>
            <a:off x="4361815" y="2783840"/>
            <a:ext cx="309880" cy="6451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>
              <a:latin typeface="Arial Regular" panose="020B0604020202020204" charset="0"/>
              <a:cs typeface="Arial Regular" panose="020B0604020202020204" charset="0"/>
            </a:endParaRPr>
          </a:p>
          <a:p>
            <a:endParaRPr lang="en-US">
              <a:latin typeface="Arial Regular" panose="020B0604020202020204" charset="0"/>
              <a:cs typeface="Arial Regular" panose="020B0604020202020204" charset="0"/>
            </a:endParaRPr>
          </a:p>
        </p:txBody>
      </p:sp>
      <p:sp>
        <p:nvSpPr>
          <p:cNvPr id="6" name="object 5"/>
          <p:cNvSpPr/>
          <p:nvPr/>
        </p:nvSpPr>
        <p:spPr>
          <a:xfrm>
            <a:off x="9627577" y="252422"/>
            <a:ext cx="1978269" cy="67879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7927191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21"/>
          <p:cNvSpPr txBox="1"/>
          <p:nvPr/>
        </p:nvSpPr>
        <p:spPr>
          <a:xfrm>
            <a:off x="1858681" y="3873126"/>
            <a:ext cx="9961450" cy="36933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00">
              <a:spcBef>
                <a:spcPts val="665"/>
              </a:spcBef>
              <a:defRPr/>
            </a:pPr>
            <a:endParaRPr lang="en-GB" sz="2400" spc="27">
              <a:solidFill>
                <a:prstClr val="black">
                  <a:lumMod val="95000"/>
                  <a:lumOff val="5000"/>
                </a:prstClr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98938" y="1149303"/>
            <a:ext cx="11521193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 algn="just" defTabSz="457200">
              <a:defRPr/>
            </a:pPr>
            <a:r>
              <a:rPr lang="en-US" sz="1800" b="1" kern="1200" dirty="0">
                <a:solidFill>
                  <a:schemeClr val="dk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1. Decrees 323-328/2025/ND-CP dated 18 December 2025 providing legal framework for Vietnam’s International Financial Center.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1" indent="-457200" algn="just" defTabSz="457200">
              <a:buAutoNum type="arabicPeriod"/>
              <a:defRPr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 defTabSz="45720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Decree 327/2025/ND-CP regarding Immigration, Exit, Entry, and Residence Policies for Foreigners in the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IFC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just" defTabSz="45720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Issues visas and temporary residence cards (up to 10 years) for key investors, experts, managers, high-skilled workers, and their families;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Simplifies administrative procedures, reducing processing time to a maximum of 3 working days;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Provides permanent residency solutions for long-term key foreign investors, experts, scientists, talents, and senior managers.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947952" y="1845558"/>
            <a:ext cx="2517128" cy="0"/>
          </a:xfrm>
          <a:prstGeom prst="line">
            <a:avLst/>
          </a:prstGeom>
          <a:noFill/>
          <a:ln w="19050" cap="rnd" cmpd="sng" algn="ctr">
            <a:solidFill>
              <a:srgbClr val="0F1728">
                <a:lumMod val="50000"/>
                <a:lumOff val="50000"/>
              </a:srgbClr>
            </a:solidFill>
            <a:prstDash val="solid"/>
          </a:ln>
          <a:effectLst/>
        </p:spPr>
      </p:cxnSp>
      <p:sp>
        <p:nvSpPr>
          <p:cNvPr id="2" name="Text Box 1"/>
          <p:cNvSpPr txBox="1"/>
          <p:nvPr/>
        </p:nvSpPr>
        <p:spPr>
          <a:xfrm>
            <a:off x="4361815" y="2783840"/>
            <a:ext cx="309880" cy="6451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>
              <a:latin typeface="Arial Regular" panose="020B0604020202020204" charset="0"/>
              <a:cs typeface="Arial Regular" panose="020B0604020202020204" charset="0"/>
            </a:endParaRPr>
          </a:p>
          <a:p>
            <a:endParaRPr lang="en-US">
              <a:latin typeface="Arial Regular" panose="020B0604020202020204" charset="0"/>
              <a:cs typeface="Arial Regular" panose="020B0604020202020204" charset="0"/>
            </a:endParaRPr>
          </a:p>
        </p:txBody>
      </p:sp>
      <p:sp>
        <p:nvSpPr>
          <p:cNvPr id="6" name="object 5"/>
          <p:cNvSpPr/>
          <p:nvPr/>
        </p:nvSpPr>
        <p:spPr>
          <a:xfrm>
            <a:off x="9627577" y="252422"/>
            <a:ext cx="1978269" cy="67879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008059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21"/>
          <p:cNvSpPr txBox="1"/>
          <p:nvPr/>
        </p:nvSpPr>
        <p:spPr>
          <a:xfrm>
            <a:off x="1858681" y="3873126"/>
            <a:ext cx="9961450" cy="36933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00">
              <a:spcBef>
                <a:spcPts val="665"/>
              </a:spcBef>
              <a:defRPr/>
            </a:pPr>
            <a:endParaRPr lang="en-GB" sz="2400" spc="27">
              <a:solidFill>
                <a:prstClr val="black">
                  <a:lumMod val="95000"/>
                  <a:lumOff val="5000"/>
                </a:prstClr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98938" y="1149303"/>
            <a:ext cx="11521193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 algn="just" defTabSz="457200">
              <a:defRPr/>
            </a:pPr>
            <a:r>
              <a:rPr lang="en-US" sz="1800" b="1" kern="1200" dirty="0">
                <a:solidFill>
                  <a:schemeClr val="dk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1. Decrees 323-328/2025/ND-CP dated 18 December 2025 providing legal framework for Vietnam’s International Financial Center.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1" indent="-457200" algn="just" defTabSz="457200">
              <a:buAutoNum type="arabicPeriod"/>
              <a:defRPr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 defTabSz="45720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Decree 328/2025/ND-CP regarding International Arbitration Center in the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IFC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just" defTabSz="45720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Establishes standards for founders and arbitrators of the International Arbitration Center;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Attracts reputable international arbitrators and expands jurisdiction for dispute resolution per parties' agreements;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Allows parties to waive rights to request court annulment of arbitral awards, ensuring neutrality and efficiency per international practices.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947952" y="1845558"/>
            <a:ext cx="2517128" cy="0"/>
          </a:xfrm>
          <a:prstGeom prst="line">
            <a:avLst/>
          </a:prstGeom>
          <a:noFill/>
          <a:ln w="19050" cap="rnd" cmpd="sng" algn="ctr">
            <a:solidFill>
              <a:srgbClr val="0F1728">
                <a:lumMod val="50000"/>
                <a:lumOff val="50000"/>
              </a:srgbClr>
            </a:solidFill>
            <a:prstDash val="solid"/>
          </a:ln>
          <a:effectLst/>
        </p:spPr>
      </p:cxnSp>
      <p:sp>
        <p:nvSpPr>
          <p:cNvPr id="2" name="Text Box 1"/>
          <p:cNvSpPr txBox="1"/>
          <p:nvPr/>
        </p:nvSpPr>
        <p:spPr>
          <a:xfrm>
            <a:off x="4361815" y="2783840"/>
            <a:ext cx="309880" cy="6451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>
              <a:latin typeface="Arial Regular" panose="020B0604020202020204" charset="0"/>
              <a:cs typeface="Arial Regular" panose="020B0604020202020204" charset="0"/>
            </a:endParaRPr>
          </a:p>
          <a:p>
            <a:endParaRPr lang="en-US">
              <a:latin typeface="Arial Regular" panose="020B0604020202020204" charset="0"/>
              <a:cs typeface="Arial Regular" panose="020B0604020202020204" charset="0"/>
            </a:endParaRPr>
          </a:p>
        </p:txBody>
      </p:sp>
      <p:sp>
        <p:nvSpPr>
          <p:cNvPr id="6" name="object 5"/>
          <p:cNvSpPr/>
          <p:nvPr/>
        </p:nvSpPr>
        <p:spPr>
          <a:xfrm>
            <a:off x="9627577" y="252422"/>
            <a:ext cx="1978269" cy="67879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7721201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C73606-E5D9-0065-0919-6E50344836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21">
            <a:extLst>
              <a:ext uri="{FF2B5EF4-FFF2-40B4-BE49-F238E27FC236}">
                <a16:creationId xmlns:a16="http://schemas.microsoft.com/office/drawing/2014/main" id="{9169EFEF-7CB1-9920-9B74-15FF797B69DC}"/>
              </a:ext>
            </a:extLst>
          </p:cNvPr>
          <p:cNvSpPr txBox="1"/>
          <p:nvPr/>
        </p:nvSpPr>
        <p:spPr>
          <a:xfrm>
            <a:off x="1858681" y="3873126"/>
            <a:ext cx="9961450" cy="36933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00">
              <a:spcBef>
                <a:spcPts val="665"/>
              </a:spcBef>
              <a:defRPr/>
            </a:pPr>
            <a:endParaRPr lang="en-GB" sz="2400" spc="27">
              <a:solidFill>
                <a:prstClr val="black">
                  <a:lumMod val="95000"/>
                  <a:lumOff val="5000"/>
                </a:prstClr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092C668-1993-AD1D-44A8-01F242972334}"/>
              </a:ext>
            </a:extLst>
          </p:cNvPr>
          <p:cNvSpPr txBox="1"/>
          <p:nvPr/>
        </p:nvSpPr>
        <p:spPr>
          <a:xfrm>
            <a:off x="265678" y="918471"/>
            <a:ext cx="11660643" cy="55707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 algn="just" defTabSz="457200">
              <a:defRPr/>
            </a:pPr>
            <a:r>
              <a:rPr lang="en-US" b="1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1800" b="1" kern="1200" dirty="0">
                <a:solidFill>
                  <a:schemeClr val="dk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Circular 47/2025/TT-</a:t>
            </a:r>
            <a:r>
              <a:rPr lang="en-US" sz="1800" b="1" kern="1200" dirty="0" err="1">
                <a:solidFill>
                  <a:schemeClr val="dk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NHNN</a:t>
            </a:r>
            <a:r>
              <a:rPr lang="en-US" sz="1800" b="1" kern="1200" dirty="0">
                <a:solidFill>
                  <a:schemeClr val="dk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dated 15 December 2025 guiding the procedures for approval by the State Bank of Vietnam for the listing of shares on foreign stock markets by joint-stock credit institutions.</a:t>
            </a:r>
          </a:p>
          <a:p>
            <a:pPr lvl="1" algn="just" defTabSz="457200">
              <a:defRPr/>
            </a:pPr>
            <a:endParaRPr lang="en-US" sz="1800" b="1" kern="1200" dirty="0">
              <a:solidFill>
                <a:schemeClr val="dk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indent="-285750" algn="just">
              <a:buFont typeface="Wingdings" pitchFamily="2" charset="2"/>
              <a:buChar char="§"/>
            </a:pPr>
            <a:r>
              <a:rPr lang="en-US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Conditions for Approval: The circular would specify the criteria a bank must meet to be eligible for approval, such as: (</a:t>
            </a:r>
            <a:r>
              <a:rPr lang="en-US" dirty="0" err="1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Minimum capital requirements and financial soundness; (ii) A track record of profitability and good governance; (iii) Compliance with all Vietnamese banking and securities laws.</a:t>
            </a:r>
          </a:p>
          <a:p>
            <a:pPr marL="285750" indent="-285750" algn="just">
              <a:buFont typeface="Wingdings" pitchFamily="2" charset="2"/>
              <a:buChar char="§"/>
            </a:pPr>
            <a:endParaRPr lang="en-US" dirty="0">
              <a:solidFill>
                <a:schemeClr val="dk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itchFamily="2" charset="2"/>
              <a:buChar char="§"/>
            </a:pPr>
            <a:r>
              <a:rPr lang="en-US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Application Dossier: A detailed list of required documents for the application, which would likely include financial statements, a detailed listing plan, resolutions from the board of directors and shareholders, and an explanation of how the listing will benefit the institution.</a:t>
            </a:r>
          </a:p>
          <a:p>
            <a:pPr marL="285750" indent="-285750" algn="just">
              <a:buFont typeface="Wingdings" pitchFamily="2" charset="2"/>
              <a:buChar char="§"/>
            </a:pPr>
            <a:endParaRPr lang="en-US" dirty="0">
              <a:solidFill>
                <a:schemeClr val="dk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itchFamily="2" charset="2"/>
              <a:buChar char="§"/>
            </a:pPr>
            <a:r>
              <a:rPr lang="en-US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Procedural Steps: The step-by-step process for submitting the application to the State Bank, the timeline for review and consideration, and the formal process for granting or denying approval.</a:t>
            </a:r>
          </a:p>
          <a:p>
            <a:pPr marL="285750" indent="-285750" algn="just">
              <a:buFont typeface="Wingdings" pitchFamily="2" charset="2"/>
              <a:buChar char="§"/>
            </a:pPr>
            <a:endParaRPr lang="en-US" dirty="0">
              <a:solidFill>
                <a:schemeClr val="dk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itchFamily="2" charset="2"/>
              <a:buChar char="§"/>
            </a:pPr>
            <a:r>
              <a:rPr lang="en-US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Responsibilities Post-Listing: The obligations of the credit institution after listing on a foreign exchange, including reporting requirements to the State Bank of Vietnam regarding its overseas activities and compliance with both Vietnamese and foreign regulations.</a:t>
            </a:r>
          </a:p>
          <a:p>
            <a:pPr marL="285750" indent="-285750" algn="just">
              <a:buFont typeface="Wingdings" pitchFamily="2" charset="2"/>
              <a:buChar char="§"/>
            </a:pPr>
            <a:endParaRPr lang="en-US" sz="1600" dirty="0">
              <a:latin typeface="Arial" panose="020B060402020202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itchFamily="2" charset="2"/>
              <a:buChar char="§"/>
            </a:pPr>
            <a:endParaRPr lang="en-US" sz="1600" dirty="0">
              <a:effectLst/>
              <a:latin typeface="Arial" panose="020B060402020202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7697666-B56A-EDCC-2CF3-857A96293938}"/>
              </a:ext>
            </a:extLst>
          </p:cNvPr>
          <p:cNvCxnSpPr/>
          <p:nvPr/>
        </p:nvCxnSpPr>
        <p:spPr>
          <a:xfrm>
            <a:off x="819566" y="1847260"/>
            <a:ext cx="2517128" cy="0"/>
          </a:xfrm>
          <a:prstGeom prst="line">
            <a:avLst/>
          </a:prstGeom>
          <a:noFill/>
          <a:ln w="19050" cap="rnd" cmpd="sng" algn="ctr">
            <a:solidFill>
              <a:srgbClr val="0F1728">
                <a:lumMod val="50000"/>
                <a:lumOff val="50000"/>
              </a:srgbClr>
            </a:solidFill>
            <a:prstDash val="solid"/>
          </a:ln>
          <a:effectLst/>
        </p:spPr>
      </p:cxnSp>
      <p:sp>
        <p:nvSpPr>
          <p:cNvPr id="2" name="Text Box 1">
            <a:extLst>
              <a:ext uri="{FF2B5EF4-FFF2-40B4-BE49-F238E27FC236}">
                <a16:creationId xmlns:a16="http://schemas.microsoft.com/office/drawing/2014/main" id="{5CF1D736-35B1-CAF1-4647-3F865BD40DFB}"/>
              </a:ext>
            </a:extLst>
          </p:cNvPr>
          <p:cNvSpPr txBox="1"/>
          <p:nvPr/>
        </p:nvSpPr>
        <p:spPr>
          <a:xfrm>
            <a:off x="4361815" y="2783840"/>
            <a:ext cx="309880" cy="6451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>
              <a:latin typeface="Arial Regular" panose="020B0604020202020204" charset="0"/>
              <a:cs typeface="Arial Regular" panose="020B0604020202020204" charset="0"/>
            </a:endParaRPr>
          </a:p>
          <a:p>
            <a:endParaRPr lang="en-US">
              <a:latin typeface="Arial Regular" panose="020B0604020202020204" charset="0"/>
              <a:cs typeface="Arial Regular" panose="020B0604020202020204" charset="0"/>
            </a:endParaRPr>
          </a:p>
        </p:txBody>
      </p:sp>
      <p:sp>
        <p:nvSpPr>
          <p:cNvPr id="6" name="object 5"/>
          <p:cNvSpPr/>
          <p:nvPr/>
        </p:nvSpPr>
        <p:spPr>
          <a:xfrm>
            <a:off x="9627577" y="252422"/>
            <a:ext cx="1978269" cy="67879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3929455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1235</TotalTime>
  <Words>918</Words>
  <Application>Microsoft Office PowerPoint</Application>
  <PresentationFormat>Widescreen</PresentationFormat>
  <Paragraphs>83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Arial Regular</vt:lpstr>
      <vt:lpstr>Calibri</vt:lpstr>
      <vt:lpstr>Poppins</vt:lpstr>
      <vt:lpstr>Wingdings</vt:lpstr>
      <vt:lpstr>1_Office Theme</vt:lpstr>
      <vt:lpstr>LEGAL UPDATE – 24 December 2025  DUANE MORRIS VIETNAM LLC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DMVN</dc:creator>
  <cp:lastModifiedBy>Pham, Bach Dai</cp:lastModifiedBy>
  <cp:revision>25</cp:revision>
  <dcterms:created xsi:type="dcterms:W3CDTF">2023-12-13T13:53:58Z</dcterms:created>
  <dcterms:modified xsi:type="dcterms:W3CDTF">2025-12-23T09:44:21Z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1033-5.3.0.7932</vt:lpwstr>
  </property>
</Properties>
</file>