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1404" r:id="rId2"/>
    <p:sldId id="1385" r:id="rId3"/>
    <p:sldId id="1379" r:id="rId4"/>
    <p:sldId id="141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99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n, Thanh Minh" userId="43ea1bb7-8582-4396-ab35-68522d28cff6" providerId="ADAL" clId="{CE9D7A78-0849-40E4-B106-3E24A1334A18}"/>
    <pc:docChg chg="undo custSel addSld delSld modSld">
      <pc:chgData name="Tran, Thanh Minh" userId="43ea1bb7-8582-4396-ab35-68522d28cff6" providerId="ADAL" clId="{CE9D7A78-0849-40E4-B106-3E24A1334A18}" dt="2025-12-30T10:26:08.604" v="591" actId="6549"/>
      <pc:docMkLst>
        <pc:docMk/>
      </pc:docMkLst>
      <pc:sldChg chg="addSp modSp mod">
        <pc:chgData name="Tran, Thanh Minh" userId="43ea1bb7-8582-4396-ab35-68522d28cff6" providerId="ADAL" clId="{CE9D7A78-0849-40E4-B106-3E24A1334A18}" dt="2025-12-30T10:26:03.392" v="590" actId="6549"/>
        <pc:sldMkLst>
          <pc:docMk/>
          <pc:sldMk cId="0" sldId="1379"/>
        </pc:sldMkLst>
        <pc:spChg chg="add mod">
          <ac:chgData name="Tran, Thanh Minh" userId="43ea1bb7-8582-4396-ab35-68522d28cff6" providerId="ADAL" clId="{CE9D7A78-0849-40E4-B106-3E24A1334A18}" dt="2025-12-30T10:24:51.842" v="588" actId="20577"/>
          <ac:spMkLst>
            <pc:docMk/>
            <pc:sldMk cId="0" sldId="1379"/>
            <ac:spMk id="3" creationId="{6EDE67AD-858D-91DE-C54C-B6BF4A6E0AEA}"/>
          </ac:spMkLst>
        </pc:spChg>
        <pc:spChg chg="mod">
          <ac:chgData name="Tran, Thanh Minh" userId="43ea1bb7-8582-4396-ab35-68522d28cff6" providerId="ADAL" clId="{CE9D7A78-0849-40E4-B106-3E24A1334A18}" dt="2025-12-30T10:26:03.392" v="590" actId="6549"/>
          <ac:spMkLst>
            <pc:docMk/>
            <pc:sldMk cId="0" sldId="1379"/>
            <ac:spMk id="16" creationId="{00000000-0000-0000-0000-000000000000}"/>
          </ac:spMkLst>
        </pc:spChg>
        <pc:cxnChg chg="mod">
          <ac:chgData name="Tran, Thanh Minh" userId="43ea1bb7-8582-4396-ab35-68522d28cff6" providerId="ADAL" clId="{CE9D7A78-0849-40E4-B106-3E24A1334A18}" dt="2025-12-30T10:11:07.546" v="393" actId="1076"/>
          <ac:cxnSpMkLst>
            <pc:docMk/>
            <pc:sldMk cId="0" sldId="1379"/>
            <ac:cxnSpMk id="17" creationId="{00000000-0000-0000-0000-000000000000}"/>
          </ac:cxnSpMkLst>
        </pc:cxnChg>
      </pc:sldChg>
      <pc:sldChg chg="modSp mod">
        <pc:chgData name="Tran, Thanh Minh" userId="43ea1bb7-8582-4396-ab35-68522d28cff6" providerId="ADAL" clId="{CE9D7A78-0849-40E4-B106-3E24A1334A18}" dt="2025-12-30T10:12:27.681" v="444"/>
        <pc:sldMkLst>
          <pc:docMk/>
          <pc:sldMk cId="0" sldId="1385"/>
        </pc:sldMkLst>
        <pc:graphicFrameChg chg="mod modGraphic">
          <ac:chgData name="Tran, Thanh Minh" userId="43ea1bb7-8582-4396-ab35-68522d28cff6" providerId="ADAL" clId="{CE9D7A78-0849-40E4-B106-3E24A1334A18}" dt="2025-12-30T10:12:27.681" v="444"/>
          <ac:graphicFrameMkLst>
            <pc:docMk/>
            <pc:sldMk cId="0" sldId="1385"/>
            <ac:graphicFrameMk id="3" creationId="{00000000-0000-0000-0000-000000000000}"/>
          </ac:graphicFrameMkLst>
        </pc:graphicFrameChg>
      </pc:sldChg>
      <pc:sldChg chg="modSp mod">
        <pc:chgData name="Tran, Thanh Minh" userId="43ea1bb7-8582-4396-ab35-68522d28cff6" providerId="ADAL" clId="{CE9D7A78-0849-40E4-B106-3E24A1334A18}" dt="2025-12-30T09:33:52.842" v="0" actId="20577"/>
        <pc:sldMkLst>
          <pc:docMk/>
          <pc:sldMk cId="3550065058" sldId="1404"/>
        </pc:sldMkLst>
        <pc:spChg chg="mod">
          <ac:chgData name="Tran, Thanh Minh" userId="43ea1bb7-8582-4396-ab35-68522d28cff6" providerId="ADAL" clId="{CE9D7A78-0849-40E4-B106-3E24A1334A18}" dt="2025-12-30T09:33:52.842" v="0" actId="20577"/>
          <ac:spMkLst>
            <pc:docMk/>
            <pc:sldMk cId="3550065058" sldId="1404"/>
            <ac:spMk id="4" creationId="{00000000-0000-0000-0000-000000000000}"/>
          </ac:spMkLst>
        </pc:spChg>
      </pc:sldChg>
      <pc:sldChg chg="modSp del mod">
        <pc:chgData name="Tran, Thanh Minh" userId="43ea1bb7-8582-4396-ab35-68522d28cff6" providerId="ADAL" clId="{CE9D7A78-0849-40E4-B106-3E24A1334A18}" dt="2025-12-30T10:12:16.670" v="440" actId="2696"/>
        <pc:sldMkLst>
          <pc:docMk/>
          <pc:sldMk cId="3948512869" sldId="1408"/>
        </pc:sldMkLst>
        <pc:spChg chg="mod">
          <ac:chgData name="Tran, Thanh Minh" userId="43ea1bb7-8582-4396-ab35-68522d28cff6" providerId="ADAL" clId="{CE9D7A78-0849-40E4-B106-3E24A1334A18}" dt="2025-12-30T10:08:29.004" v="373" actId="6549"/>
          <ac:spMkLst>
            <pc:docMk/>
            <pc:sldMk cId="3948512869" sldId="1408"/>
            <ac:spMk id="16" creationId="{00000000-0000-0000-0000-000000000000}"/>
          </ac:spMkLst>
        </pc:spChg>
      </pc:sldChg>
      <pc:sldChg chg="addSp modSp add del mod">
        <pc:chgData name="Tran, Thanh Minh" userId="43ea1bb7-8582-4396-ab35-68522d28cff6" providerId="ADAL" clId="{CE9D7A78-0849-40E4-B106-3E24A1334A18}" dt="2025-12-30T10:24:57.733" v="589" actId="2696"/>
        <pc:sldMkLst>
          <pc:docMk/>
          <pc:sldMk cId="782489954" sldId="1409"/>
        </pc:sldMkLst>
        <pc:spChg chg="mod">
          <ac:chgData name="Tran, Thanh Minh" userId="43ea1bb7-8582-4396-ab35-68522d28cff6" providerId="ADAL" clId="{CE9D7A78-0849-40E4-B106-3E24A1334A18}" dt="2025-12-30T10:15:56.413" v="490" actId="108"/>
          <ac:spMkLst>
            <pc:docMk/>
            <pc:sldMk cId="782489954" sldId="1409"/>
            <ac:spMk id="3" creationId="{6EDE67AD-858D-91DE-C54C-B6BF4A6E0AEA}"/>
          </ac:spMkLst>
        </pc:spChg>
        <pc:spChg chg="add">
          <ac:chgData name="Tran, Thanh Minh" userId="43ea1bb7-8582-4396-ab35-68522d28cff6" providerId="ADAL" clId="{CE9D7A78-0849-40E4-B106-3E24A1334A18}" dt="2025-12-30T10:14:57.673" v="482"/>
          <ac:spMkLst>
            <pc:docMk/>
            <pc:sldMk cId="782489954" sldId="1409"/>
            <ac:spMk id="4" creationId="{06B85151-554B-DBF4-0128-296AA08B57F1}"/>
          </ac:spMkLst>
        </pc:spChg>
        <pc:spChg chg="add mod">
          <ac:chgData name="Tran, Thanh Minh" userId="43ea1bb7-8582-4396-ab35-68522d28cff6" providerId="ADAL" clId="{CE9D7A78-0849-40E4-B106-3E24A1334A18}" dt="2025-12-30T10:15:02.913" v="484"/>
          <ac:spMkLst>
            <pc:docMk/>
            <pc:sldMk cId="782489954" sldId="1409"/>
            <ac:spMk id="5" creationId="{B27EF18F-610B-FFCC-D399-CF84B600A249}"/>
          </ac:spMkLst>
        </pc:spChg>
        <pc:spChg chg="mod">
          <ac:chgData name="Tran, Thanh Minh" userId="43ea1bb7-8582-4396-ab35-68522d28cff6" providerId="ADAL" clId="{CE9D7A78-0849-40E4-B106-3E24A1334A18}" dt="2025-12-30T10:13:47.709" v="481" actId="14100"/>
          <ac:spMkLst>
            <pc:docMk/>
            <pc:sldMk cId="782489954" sldId="1409"/>
            <ac:spMk id="16" creationId="{00000000-0000-0000-0000-000000000000}"/>
          </ac:spMkLst>
        </pc:spChg>
        <pc:cxnChg chg="mod">
          <ac:chgData name="Tran, Thanh Minh" userId="43ea1bb7-8582-4396-ab35-68522d28cff6" providerId="ADAL" clId="{CE9D7A78-0849-40E4-B106-3E24A1334A18}" dt="2025-12-30T10:11:23.898" v="401" actId="1076"/>
          <ac:cxnSpMkLst>
            <pc:docMk/>
            <pc:sldMk cId="782489954" sldId="1409"/>
            <ac:cxnSpMk id="17" creationId="{00000000-0000-0000-0000-000000000000}"/>
          </ac:cxnSpMkLst>
        </pc:cxnChg>
      </pc:sldChg>
      <pc:sldChg chg="del">
        <pc:chgData name="Tran, Thanh Minh" userId="43ea1bb7-8582-4396-ab35-68522d28cff6" providerId="ADAL" clId="{CE9D7A78-0849-40E4-B106-3E24A1334A18}" dt="2025-12-30T09:48:07.527" v="314" actId="47"/>
        <pc:sldMkLst>
          <pc:docMk/>
          <pc:sldMk cId="1261280305" sldId="1409"/>
        </pc:sldMkLst>
      </pc:sldChg>
      <pc:sldChg chg="new del">
        <pc:chgData name="Tran, Thanh Minh" userId="43ea1bb7-8582-4396-ab35-68522d28cff6" providerId="ADAL" clId="{CE9D7A78-0849-40E4-B106-3E24A1334A18}" dt="2025-12-30T09:52:20.282" v="322" actId="680"/>
        <pc:sldMkLst>
          <pc:docMk/>
          <pc:sldMk cId="4029447656" sldId="1409"/>
        </pc:sldMkLst>
      </pc:sldChg>
      <pc:sldChg chg="modSp add mod">
        <pc:chgData name="Tran, Thanh Minh" userId="43ea1bb7-8582-4396-ab35-68522d28cff6" providerId="ADAL" clId="{CE9D7A78-0849-40E4-B106-3E24A1334A18}" dt="2025-12-30T10:26:08.604" v="591" actId="6549"/>
        <pc:sldMkLst>
          <pc:docMk/>
          <pc:sldMk cId="2646067764" sldId="1410"/>
        </pc:sldMkLst>
        <pc:spChg chg="mod">
          <ac:chgData name="Tran, Thanh Minh" userId="43ea1bb7-8582-4396-ab35-68522d28cff6" providerId="ADAL" clId="{CE9D7A78-0849-40E4-B106-3E24A1334A18}" dt="2025-12-30T10:21:11.503" v="563" actId="108"/>
          <ac:spMkLst>
            <pc:docMk/>
            <pc:sldMk cId="2646067764" sldId="1410"/>
            <ac:spMk id="3" creationId="{6EDE67AD-858D-91DE-C54C-B6BF4A6E0AEA}"/>
          </ac:spMkLst>
        </pc:spChg>
        <pc:spChg chg="mod">
          <ac:chgData name="Tran, Thanh Minh" userId="43ea1bb7-8582-4396-ab35-68522d28cff6" providerId="ADAL" clId="{CE9D7A78-0849-40E4-B106-3E24A1334A18}" dt="2025-12-30T10:26:08.604" v="591" actId="6549"/>
          <ac:spMkLst>
            <pc:docMk/>
            <pc:sldMk cId="2646067764" sldId="1410"/>
            <ac:spMk id="16" creationId="{00000000-0000-0000-0000-000000000000}"/>
          </ac:spMkLst>
        </pc:spChg>
        <pc:cxnChg chg="mod">
          <ac:chgData name="Tran, Thanh Minh" userId="43ea1bb7-8582-4396-ab35-68522d28cff6" providerId="ADAL" clId="{CE9D7A78-0849-40E4-B106-3E24A1334A18}" dt="2025-12-30T10:16:21.712" v="493" actId="1076"/>
          <ac:cxnSpMkLst>
            <pc:docMk/>
            <pc:sldMk cId="2646067764" sldId="1410"/>
            <ac:cxnSpMk id="17"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C8EC09-9233-4D45-A0B3-5C8757D88F77}" type="datetimeFigureOut">
              <a:rPr lang="en-GB" smtClean="0"/>
              <a:t>30/12/2025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EAC661-F29A-47E2-82EE-1B3F8B5E279B}"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9531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00" indent="0" algn="ctr">
              <a:buNone/>
              <a:defRPr>
                <a:solidFill>
                  <a:schemeClr val="tx1">
                    <a:tint val="75000"/>
                  </a:schemeClr>
                </a:solidFill>
              </a:defRPr>
            </a:lvl2pPr>
            <a:lvl3pPr marL="609600" indent="0" algn="ctr">
              <a:buNone/>
              <a:defRPr>
                <a:solidFill>
                  <a:schemeClr val="tx1">
                    <a:tint val="75000"/>
                  </a:schemeClr>
                </a:solidFill>
              </a:defRPr>
            </a:lvl3pPr>
            <a:lvl4pPr marL="914400" indent="0" algn="ctr">
              <a:buNone/>
              <a:defRPr>
                <a:solidFill>
                  <a:schemeClr val="tx1">
                    <a:tint val="75000"/>
                  </a:schemeClr>
                </a:solidFill>
              </a:defRPr>
            </a:lvl4pPr>
            <a:lvl5pPr marL="1219200" indent="0" algn="ctr">
              <a:buNone/>
              <a:defRPr>
                <a:solidFill>
                  <a:schemeClr val="tx1">
                    <a:tint val="75000"/>
                  </a:schemeClr>
                </a:solidFill>
              </a:defRPr>
            </a:lvl5pPr>
            <a:lvl6pPr marL="1524000" indent="0" algn="ctr">
              <a:buNone/>
              <a:defRPr>
                <a:solidFill>
                  <a:schemeClr val="tx1">
                    <a:tint val="75000"/>
                  </a:schemeClr>
                </a:solidFill>
              </a:defRPr>
            </a:lvl6pPr>
            <a:lvl7pPr marL="1828800" indent="0" algn="ctr">
              <a:buNone/>
              <a:defRPr>
                <a:solidFill>
                  <a:schemeClr val="tx1">
                    <a:tint val="75000"/>
                  </a:schemeClr>
                </a:solidFill>
              </a:defRPr>
            </a:lvl7pPr>
            <a:lvl8pPr marL="2133600" indent="0" algn="ctr">
              <a:buNone/>
              <a:defRPr>
                <a:solidFill>
                  <a:schemeClr val="tx1">
                    <a:tint val="75000"/>
                  </a:schemeClr>
                </a:solidFill>
              </a:defRPr>
            </a:lvl8pPr>
            <a:lvl9pPr marL="24384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5"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5">
                <a:solidFill>
                  <a:schemeClr val="tx1">
                    <a:tint val="75000"/>
                  </a:schemeClr>
                </a:solidFill>
              </a:defRPr>
            </a:lvl1pPr>
            <a:lvl2pPr marL="304800" indent="0">
              <a:buNone/>
              <a:defRPr sz="1200">
                <a:solidFill>
                  <a:schemeClr val="tx1">
                    <a:tint val="75000"/>
                  </a:schemeClr>
                </a:solidFill>
              </a:defRPr>
            </a:lvl2pPr>
            <a:lvl3pPr marL="609600" indent="0">
              <a:buNone/>
              <a:defRPr sz="1065">
                <a:solidFill>
                  <a:schemeClr val="tx1">
                    <a:tint val="75000"/>
                  </a:schemeClr>
                </a:solidFill>
              </a:defRPr>
            </a:lvl3pPr>
            <a:lvl4pPr marL="914400" indent="0">
              <a:buNone/>
              <a:defRPr sz="935">
                <a:solidFill>
                  <a:schemeClr val="tx1">
                    <a:tint val="75000"/>
                  </a:schemeClr>
                </a:solidFill>
              </a:defRPr>
            </a:lvl4pPr>
            <a:lvl5pPr marL="1219200" indent="0">
              <a:buNone/>
              <a:defRPr sz="935">
                <a:solidFill>
                  <a:schemeClr val="tx1">
                    <a:tint val="75000"/>
                  </a:schemeClr>
                </a:solidFill>
              </a:defRPr>
            </a:lvl5pPr>
            <a:lvl6pPr marL="1524000" indent="0">
              <a:buNone/>
              <a:defRPr sz="935">
                <a:solidFill>
                  <a:schemeClr val="tx1">
                    <a:tint val="75000"/>
                  </a:schemeClr>
                </a:solidFill>
              </a:defRPr>
            </a:lvl6pPr>
            <a:lvl7pPr marL="1828800" indent="0">
              <a:buNone/>
              <a:defRPr sz="935">
                <a:solidFill>
                  <a:schemeClr val="tx1">
                    <a:tint val="75000"/>
                  </a:schemeClr>
                </a:solidFill>
              </a:defRPr>
            </a:lvl7pPr>
            <a:lvl8pPr marL="2133600" indent="0">
              <a:buNone/>
              <a:defRPr sz="935">
                <a:solidFill>
                  <a:schemeClr val="tx1">
                    <a:tint val="75000"/>
                  </a:schemeClr>
                </a:solidFill>
              </a:defRPr>
            </a:lvl8pPr>
            <a:lvl9pPr marL="2438400" indent="0">
              <a:buNone/>
              <a:defRPr sz="93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5"/>
            </a:lvl1pPr>
            <a:lvl2pPr>
              <a:defRPr sz="1600"/>
            </a:lvl2pPr>
            <a:lvl3pPr>
              <a:defRPr sz="1335"/>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5"/>
            </a:lvl1pPr>
            <a:lvl2pPr>
              <a:defRPr sz="1600"/>
            </a:lvl2pPr>
            <a:lvl3pPr>
              <a:defRPr sz="1335"/>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00" indent="0">
              <a:buNone/>
              <a:defRPr sz="1335" b="1"/>
            </a:lvl2pPr>
            <a:lvl3pPr marL="609600" indent="0">
              <a:buNone/>
              <a:defRPr sz="1200" b="1"/>
            </a:lvl3pPr>
            <a:lvl4pPr marL="914400" indent="0">
              <a:buNone/>
              <a:defRPr sz="1065" b="1"/>
            </a:lvl4pPr>
            <a:lvl5pPr marL="1219200" indent="0">
              <a:buNone/>
              <a:defRPr sz="1065" b="1"/>
            </a:lvl5pPr>
            <a:lvl6pPr marL="1524000" indent="0">
              <a:buNone/>
              <a:defRPr sz="1065" b="1"/>
            </a:lvl6pPr>
            <a:lvl7pPr marL="1828800" indent="0">
              <a:buNone/>
              <a:defRPr sz="1065" b="1"/>
            </a:lvl7pPr>
            <a:lvl8pPr marL="2133600" indent="0">
              <a:buNone/>
              <a:defRPr sz="1065" b="1"/>
            </a:lvl8pPr>
            <a:lvl9pPr marL="2438400" indent="0">
              <a:buNone/>
              <a:defRPr sz="1065"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5"/>
            </a:lvl2pPr>
            <a:lvl3pPr>
              <a:defRPr sz="1200"/>
            </a:lvl3pPr>
            <a:lvl4pPr>
              <a:defRPr sz="1065"/>
            </a:lvl4pPr>
            <a:lvl5pPr>
              <a:defRPr sz="1065"/>
            </a:lvl5pPr>
            <a:lvl6pPr>
              <a:defRPr sz="1065"/>
            </a:lvl6pPr>
            <a:lvl7pPr>
              <a:defRPr sz="1065"/>
            </a:lvl7pPr>
            <a:lvl8pPr>
              <a:defRPr sz="1065"/>
            </a:lvl8pPr>
            <a:lvl9pPr>
              <a:defRPr sz="10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00" indent="0">
              <a:buNone/>
              <a:defRPr sz="1335" b="1"/>
            </a:lvl2pPr>
            <a:lvl3pPr marL="609600" indent="0">
              <a:buNone/>
              <a:defRPr sz="1200" b="1"/>
            </a:lvl3pPr>
            <a:lvl4pPr marL="914400" indent="0">
              <a:buNone/>
              <a:defRPr sz="1065" b="1"/>
            </a:lvl4pPr>
            <a:lvl5pPr marL="1219200" indent="0">
              <a:buNone/>
              <a:defRPr sz="1065" b="1"/>
            </a:lvl5pPr>
            <a:lvl6pPr marL="1524000" indent="0">
              <a:buNone/>
              <a:defRPr sz="1065" b="1"/>
            </a:lvl6pPr>
            <a:lvl7pPr marL="1828800" indent="0">
              <a:buNone/>
              <a:defRPr sz="1065" b="1"/>
            </a:lvl7pPr>
            <a:lvl8pPr marL="2133600" indent="0">
              <a:buNone/>
              <a:defRPr sz="1065" b="1"/>
            </a:lvl8pPr>
            <a:lvl9pPr marL="2438400" indent="0">
              <a:buNone/>
              <a:defRPr sz="1065"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5"/>
            </a:lvl2pPr>
            <a:lvl3pPr>
              <a:defRPr sz="1200"/>
            </a:lvl3pPr>
            <a:lvl4pPr>
              <a:defRPr sz="1065"/>
            </a:lvl4pPr>
            <a:lvl5pPr>
              <a:defRPr sz="1065"/>
            </a:lvl5pPr>
            <a:lvl6pPr>
              <a:defRPr sz="1065"/>
            </a:lvl6pPr>
            <a:lvl7pPr>
              <a:defRPr sz="1065"/>
            </a:lvl7pPr>
            <a:lvl8pPr>
              <a:defRPr sz="1065"/>
            </a:lvl8pPr>
            <a:lvl9pPr>
              <a:defRPr sz="10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12/30/2025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5"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5"/>
            </a:lvl1pPr>
            <a:lvl2pPr>
              <a:defRPr sz="1865"/>
            </a:lvl2pPr>
            <a:lvl3pPr>
              <a:defRPr sz="1600"/>
            </a:lvl3pPr>
            <a:lvl4pPr>
              <a:defRPr sz="1335"/>
            </a:lvl4pPr>
            <a:lvl5pPr>
              <a:defRPr sz="1335"/>
            </a:lvl5pPr>
            <a:lvl6pPr>
              <a:defRPr sz="1335"/>
            </a:lvl6pPr>
            <a:lvl7pPr>
              <a:defRPr sz="1335"/>
            </a:lvl7pPr>
            <a:lvl8pPr>
              <a:defRPr sz="1335"/>
            </a:lvl8pPr>
            <a:lvl9pPr>
              <a:defRPr sz="133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5"/>
            </a:lvl1pPr>
            <a:lvl2pPr marL="304800" indent="0">
              <a:buNone/>
              <a:defRPr sz="800"/>
            </a:lvl2pPr>
            <a:lvl3pPr marL="609600" indent="0">
              <a:buNone/>
              <a:defRPr sz="665"/>
            </a:lvl3pPr>
            <a:lvl4pPr marL="914400" indent="0">
              <a:buNone/>
              <a:defRPr sz="600"/>
            </a:lvl4pPr>
            <a:lvl5pPr marL="1219200" indent="0">
              <a:buNone/>
              <a:defRPr sz="600"/>
            </a:lvl5pPr>
            <a:lvl6pPr marL="1524000" indent="0">
              <a:buNone/>
              <a:defRPr sz="600"/>
            </a:lvl6pPr>
            <a:lvl7pPr marL="1828800" indent="0">
              <a:buNone/>
              <a:defRPr sz="600"/>
            </a:lvl7pPr>
            <a:lvl8pPr marL="2133600" indent="0">
              <a:buNone/>
              <a:defRPr sz="600"/>
            </a:lvl8pPr>
            <a:lvl9pPr marL="243840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5"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5"/>
            </a:lvl1pPr>
            <a:lvl2pPr marL="304800" indent="0">
              <a:buNone/>
              <a:defRPr sz="1865"/>
            </a:lvl2pPr>
            <a:lvl3pPr marL="609600" indent="0">
              <a:buNone/>
              <a:defRPr sz="1600"/>
            </a:lvl3pPr>
            <a:lvl4pPr marL="914400" indent="0">
              <a:buNone/>
              <a:defRPr sz="1335"/>
            </a:lvl4pPr>
            <a:lvl5pPr marL="1219200" indent="0">
              <a:buNone/>
              <a:defRPr sz="1335"/>
            </a:lvl5pPr>
            <a:lvl6pPr marL="1524000" indent="0">
              <a:buNone/>
              <a:defRPr sz="1335"/>
            </a:lvl6pPr>
            <a:lvl7pPr marL="1828800" indent="0">
              <a:buNone/>
              <a:defRPr sz="1335"/>
            </a:lvl7pPr>
            <a:lvl8pPr marL="2133600" indent="0">
              <a:buNone/>
              <a:defRPr sz="1335"/>
            </a:lvl8pPr>
            <a:lvl9pPr marL="2438400" indent="0">
              <a:buNone/>
              <a:defRPr sz="1335"/>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5"/>
            </a:lvl1pPr>
            <a:lvl2pPr marL="304800" indent="0">
              <a:buNone/>
              <a:defRPr sz="800"/>
            </a:lvl2pPr>
            <a:lvl3pPr marL="609600" indent="0">
              <a:buNone/>
              <a:defRPr sz="665"/>
            </a:lvl3pPr>
            <a:lvl4pPr marL="914400" indent="0">
              <a:buNone/>
              <a:defRPr sz="600"/>
            </a:lvl4pPr>
            <a:lvl5pPr marL="1219200" indent="0">
              <a:buNone/>
              <a:defRPr sz="600"/>
            </a:lvl5pPr>
            <a:lvl6pPr marL="1524000" indent="0">
              <a:buNone/>
              <a:defRPr sz="600"/>
            </a:lvl6pPr>
            <a:lvl7pPr marL="1828800" indent="0">
              <a:buNone/>
              <a:defRPr sz="600"/>
            </a:lvl7pPr>
            <a:lvl8pPr marL="2133600" indent="0">
              <a:buNone/>
              <a:defRPr sz="600"/>
            </a:lvl8pPr>
            <a:lvl9pPr marL="243840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t>12/30/2025</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09600" rtl="0" eaLnBrk="1" latinLnBrk="0" hangingPunct="1">
        <a:spcBef>
          <a:spcPct val="0"/>
        </a:spcBef>
        <a:buNone/>
        <a:defRPr sz="2935" kern="1200">
          <a:solidFill>
            <a:schemeClr val="tx1"/>
          </a:solidFill>
          <a:latin typeface="+mj-lt"/>
          <a:ea typeface="+mj-ea"/>
          <a:cs typeface="+mj-cs"/>
        </a:defRPr>
      </a:lvl1pPr>
    </p:titleStyle>
    <p:bodyStyle>
      <a:lvl1pPr marL="228600" indent="-228600" algn="l" defTabSz="609600" rtl="0" eaLnBrk="1" latinLnBrk="0" hangingPunct="1">
        <a:spcBef>
          <a:spcPct val="20000"/>
        </a:spcBef>
        <a:buFont typeface="Arial" panose="020B0604020202020204" pitchFamily="34" charset="0"/>
        <a:buChar char="•"/>
        <a:defRPr sz="2135" kern="1200">
          <a:solidFill>
            <a:schemeClr val="tx1"/>
          </a:solidFill>
          <a:latin typeface="+mn-lt"/>
          <a:ea typeface="+mn-ea"/>
          <a:cs typeface="+mn-cs"/>
        </a:defRPr>
      </a:lvl1pPr>
      <a:lvl2pPr marL="495300" indent="-190500" algn="l" defTabSz="609600" rtl="0" eaLnBrk="1" latinLnBrk="0" hangingPunct="1">
        <a:spcBef>
          <a:spcPct val="20000"/>
        </a:spcBef>
        <a:buFont typeface="Arial" panose="020B0604020202020204" pitchFamily="34" charset="0"/>
        <a:buChar char="–"/>
        <a:defRPr sz="1865" kern="1200">
          <a:solidFill>
            <a:schemeClr val="tx1"/>
          </a:solidFill>
          <a:latin typeface="+mn-lt"/>
          <a:ea typeface="+mn-ea"/>
          <a:cs typeface="+mn-cs"/>
        </a:defRPr>
      </a:lvl2pPr>
      <a:lvl3pPr marL="762000" indent="-152400" algn="l" defTabSz="6096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0668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4pPr>
      <a:lvl5pPr marL="13716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5pPr>
      <a:lvl6pPr marL="16764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6pPr>
      <a:lvl7pPr marL="19812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7pPr>
      <a:lvl8pPr marL="22860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8pPr>
      <a:lvl9pPr marL="25908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9pPr>
    </p:bodyStyle>
    <p:otherStyle>
      <a:defPPr>
        <a:defRPr lang="en-US"/>
      </a:defPPr>
      <a:lvl1pPr marL="0" algn="l" defTabSz="609600" rtl="0" eaLnBrk="1" latinLnBrk="0" hangingPunct="1">
        <a:defRPr sz="1200" kern="1200">
          <a:solidFill>
            <a:schemeClr val="tx1"/>
          </a:solidFill>
          <a:latin typeface="+mn-lt"/>
          <a:ea typeface="+mn-ea"/>
          <a:cs typeface="+mn-cs"/>
        </a:defRPr>
      </a:lvl1pPr>
      <a:lvl2pPr marL="304800" algn="l" defTabSz="609600" rtl="0" eaLnBrk="1" latinLnBrk="0" hangingPunct="1">
        <a:defRPr sz="1200" kern="1200">
          <a:solidFill>
            <a:schemeClr val="tx1"/>
          </a:solidFill>
          <a:latin typeface="+mn-lt"/>
          <a:ea typeface="+mn-ea"/>
          <a:cs typeface="+mn-cs"/>
        </a:defRPr>
      </a:lvl2pPr>
      <a:lvl3pPr marL="609600" algn="l" defTabSz="609600" rtl="0" eaLnBrk="1" latinLnBrk="0" hangingPunct="1">
        <a:defRPr sz="1200" kern="1200">
          <a:solidFill>
            <a:schemeClr val="tx1"/>
          </a:solidFill>
          <a:latin typeface="+mn-lt"/>
          <a:ea typeface="+mn-ea"/>
          <a:cs typeface="+mn-cs"/>
        </a:defRPr>
      </a:lvl3pPr>
      <a:lvl4pPr marL="914400" algn="l" defTabSz="609600" rtl="0" eaLnBrk="1" latinLnBrk="0" hangingPunct="1">
        <a:defRPr sz="1200" kern="1200">
          <a:solidFill>
            <a:schemeClr val="tx1"/>
          </a:solidFill>
          <a:latin typeface="+mn-lt"/>
          <a:ea typeface="+mn-ea"/>
          <a:cs typeface="+mn-cs"/>
        </a:defRPr>
      </a:lvl4pPr>
      <a:lvl5pPr marL="1219200" algn="l" defTabSz="609600" rtl="0" eaLnBrk="1" latinLnBrk="0" hangingPunct="1">
        <a:defRPr sz="1200" kern="1200">
          <a:solidFill>
            <a:schemeClr val="tx1"/>
          </a:solidFill>
          <a:latin typeface="+mn-lt"/>
          <a:ea typeface="+mn-ea"/>
          <a:cs typeface="+mn-cs"/>
        </a:defRPr>
      </a:lvl5pPr>
      <a:lvl6pPr marL="1524000" algn="l" defTabSz="609600" rtl="0" eaLnBrk="1" latinLnBrk="0" hangingPunct="1">
        <a:defRPr sz="1200" kern="1200">
          <a:solidFill>
            <a:schemeClr val="tx1"/>
          </a:solidFill>
          <a:latin typeface="+mn-lt"/>
          <a:ea typeface="+mn-ea"/>
          <a:cs typeface="+mn-cs"/>
        </a:defRPr>
      </a:lvl6pPr>
      <a:lvl7pPr marL="1828800" algn="l" defTabSz="609600" rtl="0" eaLnBrk="1" latinLnBrk="0" hangingPunct="1">
        <a:defRPr sz="1200" kern="1200">
          <a:solidFill>
            <a:schemeClr val="tx1"/>
          </a:solidFill>
          <a:latin typeface="+mn-lt"/>
          <a:ea typeface="+mn-ea"/>
          <a:cs typeface="+mn-cs"/>
        </a:defRPr>
      </a:lvl7pPr>
      <a:lvl8pPr marL="2133600" algn="l" defTabSz="609600" rtl="0" eaLnBrk="1" latinLnBrk="0" hangingPunct="1">
        <a:defRPr sz="1200" kern="1200">
          <a:solidFill>
            <a:schemeClr val="tx1"/>
          </a:solidFill>
          <a:latin typeface="+mn-lt"/>
          <a:ea typeface="+mn-ea"/>
          <a:cs typeface="+mn-cs"/>
        </a:defRPr>
      </a:lvl8pPr>
      <a:lvl9pPr marL="2438400" algn="l" defTabSz="60960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1.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2.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3397" y="0"/>
            <a:ext cx="12186508" cy="6854784"/>
          </a:xfrm>
          <a:prstGeom prst="rect">
            <a:avLst/>
          </a:prstGeom>
          <a:blipFill>
            <a:blip r:embed="rId2" cstate="print"/>
            <a:stretch>
              <a:fillRect/>
            </a:stretch>
          </a:blipFill>
        </p:spPr>
        <p:txBody>
          <a:bodyPr wrap="square" lIns="0" tIns="0" rIns="0" bIns="0" rtlCol="0"/>
          <a:lstStyle/>
          <a:p>
            <a:endParaRPr sz="1199">
              <a:latin typeface="Times New Roman" panose="02020603050405020304" pitchFamily="18" charset="0"/>
              <a:cs typeface="Times New Roman" panose="02020603050405020304" pitchFamily="18" charset="0"/>
            </a:endParaRPr>
          </a:p>
        </p:txBody>
      </p:sp>
      <p:sp>
        <p:nvSpPr>
          <p:cNvPr id="3" name="object 3"/>
          <p:cNvSpPr txBox="1"/>
          <p:nvPr/>
        </p:nvSpPr>
        <p:spPr>
          <a:xfrm>
            <a:off x="1971639" y="6080885"/>
            <a:ext cx="8249907" cy="492443"/>
          </a:xfrm>
          <a:prstGeom prst="rect">
            <a:avLst/>
          </a:prstGeom>
        </p:spPr>
        <p:txBody>
          <a:bodyPr vert="horz" wrap="square" lIns="0" tIns="0" rIns="0" bIns="0" rtlCol="0">
            <a:spAutoFit/>
          </a:bodyPr>
          <a:lstStyle/>
          <a:p>
            <a:pPr algn="ctr">
              <a:lnSpc>
                <a:spcPct val="100000"/>
              </a:lnSpc>
            </a:pPr>
            <a:r>
              <a:rPr sz="800" spc="-3">
                <a:solidFill>
                  <a:srgbClr val="243C6A"/>
                </a:solidFill>
                <a:latin typeface="Times New Roman" panose="02020603050405020304" pitchFamily="18" charset="0"/>
                <a:cs typeface="Times New Roman" panose="02020603050405020304" pitchFamily="18" charset="0"/>
              </a:rPr>
              <a:t>©2017 Duane Morris </a:t>
            </a:r>
            <a:r>
              <a:rPr sz="800">
                <a:solidFill>
                  <a:srgbClr val="243C6A"/>
                </a:solidFill>
                <a:latin typeface="Times New Roman" panose="02020603050405020304" pitchFamily="18" charset="0"/>
                <a:cs typeface="Times New Roman" panose="02020603050405020304" pitchFamily="18" charset="0"/>
              </a:rPr>
              <a:t>LLP. </a:t>
            </a:r>
            <a:r>
              <a:rPr sz="800" spc="-3">
                <a:solidFill>
                  <a:srgbClr val="243C6A"/>
                </a:solidFill>
                <a:latin typeface="Times New Roman" panose="02020603050405020304" pitchFamily="18" charset="0"/>
                <a:cs typeface="Times New Roman" panose="02020603050405020304" pitchFamily="18" charset="0"/>
              </a:rPr>
              <a:t>All Rights Reserved. Duane Morris is a registered service </a:t>
            </a:r>
            <a:r>
              <a:rPr sz="800">
                <a:solidFill>
                  <a:srgbClr val="243C6A"/>
                </a:solidFill>
                <a:latin typeface="Times New Roman" panose="02020603050405020304" pitchFamily="18" charset="0"/>
                <a:cs typeface="Times New Roman" panose="02020603050405020304" pitchFamily="18" charset="0"/>
              </a:rPr>
              <a:t>mark of </a:t>
            </a:r>
            <a:r>
              <a:rPr sz="800" spc="-3">
                <a:solidFill>
                  <a:srgbClr val="243C6A"/>
                </a:solidFill>
                <a:latin typeface="Times New Roman" panose="02020603050405020304" pitchFamily="18" charset="0"/>
                <a:cs typeface="Times New Roman" panose="02020603050405020304" pitchFamily="18" charset="0"/>
              </a:rPr>
              <a:t>Duane Morris</a:t>
            </a:r>
            <a:r>
              <a:rPr sz="800" spc="-33">
                <a:solidFill>
                  <a:srgbClr val="243C6A"/>
                </a:solidFill>
                <a:latin typeface="Times New Roman" panose="02020603050405020304" pitchFamily="18" charset="0"/>
                <a:cs typeface="Times New Roman" panose="02020603050405020304" pitchFamily="18" charset="0"/>
              </a:rPr>
              <a:t> </a:t>
            </a:r>
            <a:r>
              <a:rPr sz="800">
                <a:solidFill>
                  <a:srgbClr val="243C6A"/>
                </a:solidFill>
                <a:latin typeface="Times New Roman" panose="02020603050405020304" pitchFamily="18" charset="0"/>
                <a:cs typeface="Times New Roman" panose="02020603050405020304" pitchFamily="18" charset="0"/>
              </a:rPr>
              <a:t>LLP.</a:t>
            </a:r>
            <a:endParaRPr sz="800">
              <a:latin typeface="Times New Roman" panose="02020603050405020304" pitchFamily="18" charset="0"/>
              <a:cs typeface="Times New Roman" panose="02020603050405020304" pitchFamily="18" charset="0"/>
            </a:endParaRPr>
          </a:p>
          <a:p>
            <a:pPr marL="8462" marR="3385" indent="-423" algn="ctr"/>
            <a:r>
              <a:rPr sz="800" spc="-3">
                <a:solidFill>
                  <a:srgbClr val="243C6A"/>
                </a:solidFill>
                <a:latin typeface="Times New Roman" panose="02020603050405020304" pitchFamily="18" charset="0"/>
                <a:cs typeface="Times New Roman" panose="02020603050405020304" pitchFamily="18" charset="0"/>
              </a:rPr>
              <a:t>Duane Morris – Firm </a:t>
            </a:r>
            <a:r>
              <a:rPr sz="800">
                <a:solidFill>
                  <a:srgbClr val="243C6A"/>
                </a:solidFill>
                <a:latin typeface="Times New Roman" panose="02020603050405020304" pitchFamily="18" charset="0"/>
                <a:cs typeface="Times New Roman" panose="02020603050405020304" pitchFamily="18" charset="0"/>
              </a:rPr>
              <a:t>Offices | </a:t>
            </a:r>
            <a:r>
              <a:rPr sz="800" spc="-3">
                <a:solidFill>
                  <a:srgbClr val="243C6A"/>
                </a:solidFill>
                <a:latin typeface="Times New Roman" panose="02020603050405020304" pitchFamily="18" charset="0"/>
                <a:cs typeface="Times New Roman" panose="02020603050405020304" pitchFamily="18" charset="0"/>
              </a:rPr>
              <a:t>New York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London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Singapore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Philadelphia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Chicago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Washington, D.C.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San Francisco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Silicon Valley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San Diego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Shanghai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Taiwan </a:t>
            </a:r>
            <a:r>
              <a:rPr sz="800">
                <a:solidFill>
                  <a:srgbClr val="446FA9"/>
                </a:solidFill>
                <a:latin typeface="Times New Roman" panose="02020603050405020304" pitchFamily="18" charset="0"/>
                <a:cs typeface="Times New Roman" panose="02020603050405020304" pitchFamily="18" charset="0"/>
              </a:rPr>
              <a:t>| </a:t>
            </a:r>
            <a:r>
              <a:rPr sz="800">
                <a:solidFill>
                  <a:srgbClr val="243C6A"/>
                </a:solidFill>
                <a:latin typeface="Times New Roman" panose="02020603050405020304" pitchFamily="18" charset="0"/>
                <a:cs typeface="Times New Roman" panose="02020603050405020304" pitchFamily="18" charset="0"/>
              </a:rPr>
              <a:t>Boston  </a:t>
            </a:r>
            <a:r>
              <a:rPr sz="800" spc="-3">
                <a:solidFill>
                  <a:srgbClr val="243C6A"/>
                </a:solidFill>
                <a:latin typeface="Times New Roman" panose="02020603050405020304" pitchFamily="18" charset="0"/>
                <a:cs typeface="Times New Roman" panose="02020603050405020304" pitchFamily="18" charset="0"/>
              </a:rPr>
              <a:t>Houston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Los Angeles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Hanoi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Ho Chi Minh City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Atlanta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Baltimore </a:t>
            </a:r>
            <a:r>
              <a:rPr sz="800">
                <a:solidFill>
                  <a:srgbClr val="243C6A"/>
                </a:solidFill>
                <a:latin typeface="Times New Roman" panose="02020603050405020304" pitchFamily="18" charset="0"/>
                <a:cs typeface="Times New Roman" panose="02020603050405020304" pitchFamily="18" charset="0"/>
              </a:rPr>
              <a:t>| Wilmington | </a:t>
            </a:r>
            <a:r>
              <a:rPr sz="800" spc="-3">
                <a:solidFill>
                  <a:srgbClr val="243C6A"/>
                </a:solidFill>
                <a:latin typeface="Times New Roman" panose="02020603050405020304" pitchFamily="18" charset="0"/>
                <a:cs typeface="Times New Roman" panose="02020603050405020304" pitchFamily="18" charset="0"/>
              </a:rPr>
              <a:t>Miami </a:t>
            </a:r>
            <a:r>
              <a:rPr sz="800">
                <a:solidFill>
                  <a:srgbClr val="243C6A"/>
                </a:solidFill>
                <a:latin typeface="Times New Roman" panose="02020603050405020304" pitchFamily="18" charset="0"/>
                <a:cs typeface="Times New Roman" panose="02020603050405020304" pitchFamily="18" charset="0"/>
              </a:rPr>
              <a:t>| Boca </a:t>
            </a:r>
            <a:r>
              <a:rPr sz="800" spc="-3">
                <a:solidFill>
                  <a:srgbClr val="243C6A"/>
                </a:solidFill>
                <a:latin typeface="Times New Roman" panose="02020603050405020304" pitchFamily="18" charset="0"/>
                <a:cs typeface="Times New Roman" panose="02020603050405020304" pitchFamily="18" charset="0"/>
              </a:rPr>
              <a:t>Raton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Pittsburgh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Newark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Las Vegas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Cherry Hill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Lake </a:t>
            </a:r>
            <a:r>
              <a:rPr sz="800">
                <a:solidFill>
                  <a:srgbClr val="243C6A"/>
                </a:solidFill>
                <a:latin typeface="Times New Roman" panose="02020603050405020304" pitchFamily="18" charset="0"/>
                <a:cs typeface="Times New Roman" panose="02020603050405020304" pitchFamily="18" charset="0"/>
              </a:rPr>
              <a:t>Tahoe | </a:t>
            </a:r>
            <a:r>
              <a:rPr sz="800" spc="-3">
                <a:solidFill>
                  <a:srgbClr val="243C6A"/>
                </a:solidFill>
                <a:latin typeface="Times New Roman" panose="02020603050405020304" pitchFamily="18" charset="0"/>
                <a:cs typeface="Times New Roman" panose="02020603050405020304" pitchFamily="18" charset="0"/>
              </a:rPr>
              <a:t>Myanmar </a:t>
            </a:r>
            <a:r>
              <a:rPr sz="800">
                <a:solidFill>
                  <a:srgbClr val="243C6A"/>
                </a:solidFill>
                <a:latin typeface="Times New Roman" panose="02020603050405020304" pitchFamily="18" charset="0"/>
                <a:cs typeface="Times New Roman" panose="02020603050405020304" pitchFamily="18" charset="0"/>
              </a:rPr>
              <a:t>| Oman  </a:t>
            </a:r>
            <a:r>
              <a:rPr sz="800" spc="-3">
                <a:solidFill>
                  <a:srgbClr val="243C6A"/>
                </a:solidFill>
                <a:latin typeface="Times New Roman" panose="02020603050405020304" pitchFamily="18" charset="0"/>
                <a:cs typeface="Times New Roman" panose="02020603050405020304" pitchFamily="18" charset="0"/>
              </a:rPr>
              <a:t>Duane Morris – </a:t>
            </a:r>
            <a:r>
              <a:rPr sz="800">
                <a:solidFill>
                  <a:srgbClr val="243C6A"/>
                </a:solidFill>
                <a:latin typeface="Times New Roman" panose="02020603050405020304" pitchFamily="18" charset="0"/>
                <a:cs typeface="Times New Roman" panose="02020603050405020304" pitchFamily="18" charset="0"/>
              </a:rPr>
              <a:t>Affiliate </a:t>
            </a:r>
            <a:r>
              <a:rPr sz="800" spc="-3">
                <a:solidFill>
                  <a:srgbClr val="243C6A"/>
                </a:solidFill>
                <a:latin typeface="Times New Roman" panose="02020603050405020304" pitchFamily="18" charset="0"/>
                <a:cs typeface="Times New Roman" panose="02020603050405020304" pitchFamily="18" charset="0"/>
              </a:rPr>
              <a:t>Offices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Mexico City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Sri Lanka </a:t>
            </a:r>
            <a:r>
              <a:rPr sz="800">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Duane Morris LLP – </a:t>
            </a:r>
            <a:r>
              <a:rPr sz="800">
                <a:solidFill>
                  <a:srgbClr val="243C6A"/>
                </a:solidFill>
                <a:latin typeface="Times New Roman" panose="02020603050405020304" pitchFamily="18" charset="0"/>
                <a:cs typeface="Times New Roman" panose="02020603050405020304" pitchFamily="18" charset="0"/>
              </a:rPr>
              <a:t>A </a:t>
            </a:r>
            <a:r>
              <a:rPr sz="800" spc="-3">
                <a:solidFill>
                  <a:srgbClr val="243C6A"/>
                </a:solidFill>
                <a:latin typeface="Times New Roman" panose="02020603050405020304" pitchFamily="18" charset="0"/>
                <a:cs typeface="Times New Roman" panose="02020603050405020304" pitchFamily="18" charset="0"/>
              </a:rPr>
              <a:t>Delaware limited liability</a:t>
            </a:r>
            <a:r>
              <a:rPr sz="800" spc="7">
                <a:solidFill>
                  <a:srgbClr val="243C6A"/>
                </a:solidFill>
                <a:latin typeface="Times New Roman" panose="02020603050405020304" pitchFamily="18" charset="0"/>
                <a:cs typeface="Times New Roman" panose="02020603050405020304" pitchFamily="18" charset="0"/>
              </a:rPr>
              <a:t> </a:t>
            </a:r>
            <a:r>
              <a:rPr sz="800" spc="-3">
                <a:solidFill>
                  <a:srgbClr val="243C6A"/>
                </a:solidFill>
                <a:latin typeface="Times New Roman" panose="02020603050405020304" pitchFamily="18" charset="0"/>
                <a:cs typeface="Times New Roman" panose="02020603050405020304" pitchFamily="18" charset="0"/>
              </a:rPr>
              <a:t>partnership</a:t>
            </a:r>
            <a:endParaRPr sz="800">
              <a:latin typeface="Times New Roman" panose="02020603050405020304" pitchFamily="18" charset="0"/>
              <a:cs typeface="Times New Roman" panose="02020603050405020304" pitchFamily="18" charset="0"/>
            </a:endParaRPr>
          </a:p>
        </p:txBody>
      </p:sp>
      <p:sp>
        <p:nvSpPr>
          <p:cNvPr id="4" name="object 4"/>
          <p:cNvSpPr txBox="1">
            <a:spLocks noGrp="1"/>
          </p:cNvSpPr>
          <p:nvPr>
            <p:ph type="title"/>
          </p:nvPr>
        </p:nvSpPr>
        <p:spPr>
          <a:xfrm>
            <a:off x="2849465" y="3058252"/>
            <a:ext cx="6534371" cy="738279"/>
          </a:xfrm>
          <a:prstGeom prst="rect">
            <a:avLst/>
          </a:prstGeom>
        </p:spPr>
        <p:txBody>
          <a:bodyPr vert="horz" wrap="square" lIns="0" tIns="0" rIns="0" bIns="0" rtlCol="0" anchor="ctr">
            <a:spAutoFit/>
          </a:bodyPr>
          <a:lstStyle/>
          <a:p>
            <a:pPr marL="8462"/>
            <a:r>
              <a:rPr lang="en-US" sz="1599" b="1" dirty="0">
                <a:latin typeface="Times New Roman" panose="02020603050405020304" pitchFamily="18" charset="0"/>
                <a:cs typeface="Times New Roman" panose="02020603050405020304" pitchFamily="18" charset="0"/>
              </a:rPr>
              <a:t>LEGAL UPDATE – December 30, 2025</a:t>
            </a:r>
            <a:br>
              <a:rPr lang="en-US" sz="1599" b="1" dirty="0">
                <a:latin typeface="Times New Roman" panose="02020603050405020304" pitchFamily="18" charset="0"/>
                <a:cs typeface="Times New Roman" panose="02020603050405020304" pitchFamily="18" charset="0"/>
              </a:rPr>
            </a:br>
            <a:br>
              <a:rPr lang="en-US" sz="1599" b="1" dirty="0">
                <a:latin typeface="Times New Roman" panose="02020603050405020304" pitchFamily="18" charset="0"/>
                <a:cs typeface="Times New Roman" panose="02020603050405020304" pitchFamily="18" charset="0"/>
              </a:rPr>
            </a:br>
            <a:r>
              <a:rPr lang="en-US" sz="1599" b="1" dirty="0">
                <a:latin typeface="Times New Roman" panose="02020603050405020304" pitchFamily="18" charset="0"/>
                <a:cs typeface="Times New Roman" panose="02020603050405020304" pitchFamily="18" charset="0"/>
              </a:rPr>
              <a:t>DUANE MORRIS VIETNAM LLC</a:t>
            </a:r>
            <a:endParaRPr lang="vi-VN" sz="1599" b="1" dirty="0">
              <a:latin typeface="Times New Roman" panose="02020603050405020304" pitchFamily="18" charset="0"/>
              <a:cs typeface="Times New Roman" panose="02020603050405020304" pitchFamily="18" charset="0"/>
            </a:endParaRPr>
          </a:p>
        </p:txBody>
      </p:sp>
      <p:sp>
        <p:nvSpPr>
          <p:cNvPr id="6" name="object 6"/>
          <p:cNvSpPr/>
          <p:nvPr/>
        </p:nvSpPr>
        <p:spPr>
          <a:xfrm>
            <a:off x="2364503" y="3960970"/>
            <a:ext cx="7541177" cy="1952529"/>
          </a:xfrm>
          <a:prstGeom prst="rect">
            <a:avLst/>
          </a:prstGeom>
          <a:blipFill>
            <a:blip r:embed="rId3" cstate="print"/>
            <a:stretch>
              <a:fillRect/>
            </a:stretch>
          </a:blipFill>
        </p:spPr>
        <p:txBody>
          <a:bodyPr wrap="square" lIns="0" tIns="0" rIns="0" bIns="0" rtlCol="0"/>
          <a:lstStyle/>
          <a:p>
            <a:endParaRPr sz="1199">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065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AutoShape 26"/>
          <p:cNvSpPr/>
          <p:nvPr/>
        </p:nvSpPr>
        <p:spPr>
          <a:xfrm rot="-10800000">
            <a:off x="72631" y="1079473"/>
            <a:ext cx="2632229" cy="0"/>
          </a:xfrm>
          <a:prstGeom prst="line">
            <a:avLst/>
          </a:prstGeom>
          <a:ln w="9525" cap="rnd">
            <a:solidFill>
              <a:srgbClr val="24416F"/>
            </a:solidFill>
            <a:prstDash val="solid"/>
            <a:headEnd type="none" w="sm" len="sm"/>
            <a:tailEnd type="none" w="sm" len="sm"/>
          </a:ln>
        </p:spPr>
        <p:txBody>
          <a:bodyPr/>
          <a:lstStyle/>
          <a:p>
            <a:endParaRPr lang="en-US"/>
          </a:p>
        </p:txBody>
      </p:sp>
      <p:sp>
        <p:nvSpPr>
          <p:cNvPr id="27" name="AutoShape 27"/>
          <p:cNvSpPr/>
          <p:nvPr/>
        </p:nvSpPr>
        <p:spPr>
          <a:xfrm rot="-10800000">
            <a:off x="9559771" y="1079473"/>
            <a:ext cx="2632229" cy="0"/>
          </a:xfrm>
          <a:prstGeom prst="line">
            <a:avLst/>
          </a:prstGeom>
          <a:ln w="9525" cap="rnd">
            <a:solidFill>
              <a:srgbClr val="24416F"/>
            </a:solidFill>
            <a:prstDash val="solid"/>
            <a:headEnd type="none" w="sm" len="sm"/>
            <a:tailEnd type="none" w="sm" len="sm"/>
          </a:ln>
        </p:spPr>
        <p:txBody>
          <a:bodyPr/>
          <a:lstStyle/>
          <a:p>
            <a:endParaRPr lang="en-US"/>
          </a:p>
        </p:txBody>
      </p:sp>
      <p:sp>
        <p:nvSpPr>
          <p:cNvPr id="9" name="TextBox 21"/>
          <p:cNvSpPr txBox="1"/>
          <p:nvPr/>
        </p:nvSpPr>
        <p:spPr>
          <a:xfrm>
            <a:off x="1858681" y="3873126"/>
            <a:ext cx="9961450" cy="369332"/>
          </a:xfrm>
          <a:prstGeom prst="rect">
            <a:avLst/>
          </a:prstGeom>
        </p:spPr>
        <p:txBody>
          <a:bodyPr wrap="square" lIns="0" tIns="0" rIns="0" bIns="0" rtlCol="0" anchor="t">
            <a:spAutoFit/>
          </a:bodyPr>
          <a:lstStyle/>
          <a:p>
            <a:pPr marL="0" marR="0" lvl="0" indent="0" algn="l" defTabSz="609600" rtl="0" eaLnBrk="1" fontAlgn="auto" latinLnBrk="0" hangingPunct="1">
              <a:lnSpc>
                <a:spcPct val="100000"/>
              </a:lnSpc>
              <a:spcBef>
                <a:spcPts val="665"/>
              </a:spcBef>
              <a:spcAft>
                <a:spcPts val="0"/>
              </a:spcAft>
              <a:buClrTx/>
              <a:buSzTx/>
              <a:buFontTx/>
              <a:buNone/>
              <a:defRPr/>
            </a:pPr>
            <a:endParaRPr kumimoji="0" lang="en-GB" sz="2400" b="0" i="0" u="none" strike="noStrike" kern="1200" cap="none" spc="27" normalizeH="0" baseline="0" noProof="0">
              <a:ln>
                <a:noFill/>
              </a:ln>
              <a:solidFill>
                <a:prstClr val="black">
                  <a:lumMod val="95000"/>
                  <a:lumOff val="5000"/>
                </a:prstClr>
              </a:solidFill>
              <a:effectLst/>
              <a:uLnTx/>
              <a:uFillTx/>
              <a:latin typeface="Poppins" panose="00000500000000000000" pitchFamily="2" charset="0"/>
              <a:ea typeface="+mn-ea"/>
              <a:cs typeface="Poppins" panose="00000500000000000000" pitchFamily="2" charset="0"/>
            </a:endParaRPr>
          </a:p>
        </p:txBody>
      </p:sp>
      <p:sp>
        <p:nvSpPr>
          <p:cNvPr id="14" name="TextBox 28"/>
          <p:cNvSpPr txBox="1"/>
          <p:nvPr/>
        </p:nvSpPr>
        <p:spPr>
          <a:xfrm>
            <a:off x="2688126" y="548693"/>
            <a:ext cx="6815749" cy="807272"/>
          </a:xfrm>
          <a:prstGeom prst="rect">
            <a:avLst/>
          </a:prstGeom>
        </p:spPr>
        <p:txBody>
          <a:bodyPr wrap="square" lIns="0" tIns="0" rIns="0" bIns="0" rtlCol="0" anchor="t">
            <a:spAutoFit/>
          </a:bodyPr>
          <a:lstStyle/>
          <a:p>
            <a:pPr marL="0" marR="0" lvl="0" indent="0" algn="ctr" defTabSz="609600" rtl="0" eaLnBrk="1" fontAlgn="auto" latinLnBrk="0" hangingPunct="1">
              <a:lnSpc>
                <a:spcPts val="6935"/>
              </a:lnSpc>
              <a:spcBef>
                <a:spcPts val="0"/>
              </a:spcBef>
              <a:spcAft>
                <a:spcPts val="0"/>
              </a:spcAft>
              <a:buClrTx/>
              <a:buSzTx/>
              <a:buFontTx/>
              <a:buNone/>
              <a:defRPr/>
            </a:pPr>
            <a:r>
              <a:rPr kumimoji="0" lang="en-US" sz="4000" b="1" i="0" u="none" strike="noStrike" kern="1200" cap="none" spc="0" normalizeH="0" baseline="0" noProof="0" dirty="0">
                <a:ln>
                  <a:noFill/>
                </a:ln>
                <a:solidFill>
                  <a:srgbClr val="24416F"/>
                </a:solidFill>
                <a:effectLst/>
                <a:uLnTx/>
                <a:uFillTx/>
                <a:latin typeface="Poppins" panose="00000500000000000000" pitchFamily="2" charset="0"/>
                <a:ea typeface="+mn-ea"/>
                <a:cs typeface="Poppins" panose="00000500000000000000" pitchFamily="2" charset="0"/>
              </a:rPr>
              <a:t>Summary</a:t>
            </a:r>
          </a:p>
        </p:txBody>
      </p:sp>
      <p:graphicFrame>
        <p:nvGraphicFramePr>
          <p:cNvPr id="3" name="Table 3"/>
          <p:cNvGraphicFramePr>
            <a:graphicFrameLocks noGrp="1"/>
          </p:cNvGraphicFramePr>
          <p:nvPr>
            <p:extLst>
              <p:ext uri="{D42A27DB-BD31-4B8C-83A1-F6EECF244321}">
                <p14:modId xmlns:p14="http://schemas.microsoft.com/office/powerpoint/2010/main" val="1455069351"/>
              </p:ext>
            </p:extLst>
          </p:nvPr>
        </p:nvGraphicFramePr>
        <p:xfrm>
          <a:off x="580707" y="1726551"/>
          <a:ext cx="11030585" cy="3027568"/>
        </p:xfrm>
        <a:graphic>
          <a:graphicData uri="http://schemas.openxmlformats.org/drawingml/2006/table">
            <a:tbl>
              <a:tblPr firstRow="1" bandRow="1">
                <a:tableStyleId>{5C22544A-7EE6-4342-B048-85BDC9FD1C3A}</a:tableStyleId>
              </a:tblPr>
              <a:tblGrid>
                <a:gridCol w="819785">
                  <a:extLst>
                    <a:ext uri="{9D8B030D-6E8A-4147-A177-3AD203B41FA5}">
                      <a16:colId xmlns:a16="http://schemas.microsoft.com/office/drawing/2014/main" val="20000"/>
                    </a:ext>
                  </a:extLst>
                </a:gridCol>
                <a:gridCol w="10210800">
                  <a:extLst>
                    <a:ext uri="{9D8B030D-6E8A-4147-A177-3AD203B41FA5}">
                      <a16:colId xmlns:a16="http://schemas.microsoft.com/office/drawing/2014/main" val="20001"/>
                    </a:ext>
                  </a:extLst>
                </a:gridCol>
              </a:tblGrid>
              <a:tr h="1073173">
                <a:tc>
                  <a:txBody>
                    <a:bodyPr/>
                    <a:lstStyle/>
                    <a:p>
                      <a:pPr algn="ctr"/>
                      <a:r>
                        <a:rPr lang="en-US" sz="1600" dirty="0">
                          <a:latin typeface="Times New Roman" panose="02020603050405020304" pitchFamily="18" charset="0"/>
                          <a:cs typeface="Times New Roman" panose="02020603050405020304" pitchFamily="18" charset="0"/>
                        </a:rPr>
                        <a:t>No.</a:t>
                      </a:r>
                    </a:p>
                  </a:txBody>
                  <a:tcPr/>
                </a:tc>
                <a:tc>
                  <a:txBody>
                    <a:bodyPr/>
                    <a:lstStyle/>
                    <a:p>
                      <a:pPr algn="l"/>
                      <a:r>
                        <a:rPr lang="en-US" sz="1600" dirty="0">
                          <a:latin typeface="Times New Roman" panose="02020603050405020304" pitchFamily="18" charset="0"/>
                          <a:cs typeface="Times New Roman" panose="02020603050405020304" pitchFamily="18" charset="0"/>
                        </a:rPr>
                        <a:t>Items</a:t>
                      </a:r>
                    </a:p>
                  </a:txBody>
                  <a:tcPr/>
                </a:tc>
                <a:extLst>
                  <a:ext uri="{0D108BD9-81ED-4DB2-BD59-A6C34878D82A}">
                    <a16:rowId xmlns:a16="http://schemas.microsoft.com/office/drawing/2014/main" val="10000"/>
                  </a:ext>
                </a:extLst>
              </a:tr>
              <a:tr h="983004">
                <a:tc>
                  <a:txBody>
                    <a:bodyPr/>
                    <a:lstStyle/>
                    <a:p>
                      <a:pPr algn="ctr"/>
                      <a:r>
                        <a:rPr lang="en-US" sz="1600" b="1">
                          <a:latin typeface="Times New Roman" panose="02020603050405020304" pitchFamily="18" charset="0"/>
                          <a:cs typeface="Times New Roman" panose="02020603050405020304" pitchFamily="18" charset="0"/>
                        </a:rPr>
                        <a:t>1</a:t>
                      </a:r>
                    </a:p>
                    <a:p>
                      <a:pPr algn="ctr"/>
                      <a:endParaRPr lang="en-US" sz="1600" b="1">
                        <a:latin typeface="Times New Roman" panose="02020603050405020304" pitchFamily="18" charset="0"/>
                        <a:cs typeface="Times New Roman" panose="02020603050405020304" pitchFamily="18" charset="0"/>
                      </a:endParaRPr>
                    </a:p>
                  </a:txBody>
                  <a:tcPr/>
                </a:tc>
                <a:tc>
                  <a:txBody>
                    <a:bodyPr/>
                    <a:lstStyle/>
                    <a:p>
                      <a:pPr marL="0" marR="0" lvl="0" indent="0" algn="l" defTabSz="6096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Times New Roman" panose="02020603050405020304" pitchFamily="18" charset="0"/>
                          <a:ea typeface="+mn-ea"/>
                          <a:cs typeface="Times New Roman" panose="02020603050405020304" pitchFamily="18" charset="0"/>
                        </a:rPr>
                        <a:t>Decree No. 331/2025/ND-CP issued by the Government on December 18, 2025 detailing regulations and implementation measures under the Law on Atomic Energy, specifically concerning atomic energy and radiation safety</a:t>
                      </a:r>
                    </a:p>
                    <a:p>
                      <a:pPr marL="0" marR="0" lvl="0" indent="0" algn="l" defTabSz="609600" rtl="0" eaLnBrk="1" fontAlgn="auto" latinLnBrk="0" hangingPunct="1">
                        <a:lnSpc>
                          <a:spcPct val="100000"/>
                        </a:lnSpc>
                        <a:spcBef>
                          <a:spcPts val="0"/>
                        </a:spcBef>
                        <a:spcAft>
                          <a:spcPts val="0"/>
                        </a:spcAft>
                        <a:buClrTx/>
                        <a:buSzTx/>
                        <a:buFontTx/>
                        <a:buNone/>
                        <a:tabLst/>
                        <a:defRPr/>
                      </a:pPr>
                      <a:endParaRPr lang="en-US" sz="1600" b="1" kern="1200" dirty="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10001"/>
                  </a:ext>
                </a:extLst>
              </a:tr>
              <a:tr h="887595">
                <a:tc>
                  <a:txBody>
                    <a:bodyPr/>
                    <a:lstStyle/>
                    <a:p>
                      <a:pPr marL="0" marR="0" lvl="0" indent="0" algn="ctr" defTabSz="6096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latin typeface="Times New Roman" panose="02020603050405020304" pitchFamily="18" charset="0"/>
                          <a:ea typeface="+mn-ea"/>
                          <a:cs typeface="Times New Roman" panose="02020603050405020304" pitchFamily="18" charset="0"/>
                        </a:rPr>
                        <a:t>2</a:t>
                      </a:r>
                    </a:p>
                  </a:txBody>
                  <a:tcPr/>
                </a:tc>
                <a:tc>
                  <a:txBody>
                    <a:bodyPr/>
                    <a:lstStyle/>
                    <a:p>
                      <a:r>
                        <a:rPr lang="en-US" sz="1600" b="1" kern="1200" dirty="0">
                          <a:solidFill>
                            <a:schemeClr val="dk1"/>
                          </a:solidFill>
                          <a:effectLst/>
                          <a:latin typeface="Times New Roman" panose="02020603050405020304" pitchFamily="18" charset="0"/>
                          <a:ea typeface="+mn-ea"/>
                          <a:cs typeface="Times New Roman" panose="02020603050405020304" pitchFamily="18" charset="0"/>
                        </a:rPr>
                        <a:t>Decree No. 337/2025/ND-CP issued by the Government on December 24, 2025 re: Electronic Employment Contracts </a:t>
                      </a:r>
                    </a:p>
                  </a:txBody>
                  <a:tcPr/>
                </a:tc>
                <a:extLst>
                  <a:ext uri="{0D108BD9-81ED-4DB2-BD59-A6C34878D82A}">
                    <a16:rowId xmlns:a16="http://schemas.microsoft.com/office/drawing/2014/main" val="10002"/>
                  </a:ext>
                </a:extLst>
              </a:tr>
            </a:tbl>
          </a:graphicData>
        </a:graphic>
      </p:graphicFrame>
      <p:sp>
        <p:nvSpPr>
          <p:cNvPr id="8" name="object 5"/>
          <p:cNvSpPr/>
          <p:nvPr/>
        </p:nvSpPr>
        <p:spPr>
          <a:xfrm>
            <a:off x="9390185" y="30087"/>
            <a:ext cx="1978269" cy="678799"/>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Box 21"/>
          <p:cNvSpPr txBox="1"/>
          <p:nvPr/>
        </p:nvSpPr>
        <p:spPr>
          <a:xfrm>
            <a:off x="1858681" y="3873126"/>
            <a:ext cx="9961450" cy="369332"/>
          </a:xfrm>
          <a:prstGeom prst="rect">
            <a:avLst/>
          </a:prstGeom>
        </p:spPr>
        <p:txBody>
          <a:bodyPr wrap="square" lIns="0" tIns="0" rIns="0" bIns="0" rtlCol="0" anchor="t">
            <a:spAutoFit/>
          </a:bodyPr>
          <a:lstStyle/>
          <a:p>
            <a:pPr defTabSz="609600">
              <a:spcBef>
                <a:spcPts val="665"/>
              </a:spcBef>
              <a:defRPr/>
            </a:pPr>
            <a:endParaRPr lang="en-GB" sz="2400" spc="27">
              <a:solidFill>
                <a:prstClr val="black">
                  <a:lumMod val="95000"/>
                  <a:lumOff val="5000"/>
                </a:prstClr>
              </a:solidFill>
              <a:latin typeface="Poppins" panose="00000500000000000000" pitchFamily="2" charset="0"/>
              <a:cs typeface="Poppins" panose="00000500000000000000" pitchFamily="2" charset="0"/>
            </a:endParaRPr>
          </a:p>
        </p:txBody>
      </p:sp>
      <p:sp>
        <p:nvSpPr>
          <p:cNvPr id="16" name="TextBox 15"/>
          <p:cNvSpPr txBox="1"/>
          <p:nvPr/>
        </p:nvSpPr>
        <p:spPr>
          <a:xfrm>
            <a:off x="298938" y="1149303"/>
            <a:ext cx="11521193" cy="1969770"/>
          </a:xfrm>
          <a:prstGeom prst="rect">
            <a:avLst/>
          </a:prstGeom>
          <a:noFill/>
        </p:spPr>
        <p:txBody>
          <a:bodyPr wrap="square">
            <a:spAutoFit/>
          </a:bodyPr>
          <a:lstStyle/>
          <a:p>
            <a:pPr marL="461963" lvl="1" indent="-461963" algn="just" defTabSz="457200">
              <a:tabLst>
                <a:tab pos="1144588" algn="l"/>
              </a:tabLst>
              <a:defRPr/>
            </a:pPr>
            <a:r>
              <a:rPr lang="en-US" b="1" dirty="0">
                <a:solidFill>
                  <a:schemeClr val="tx2"/>
                </a:solidFill>
                <a:latin typeface="Times New Roman" panose="02020603050405020304" pitchFamily="18" charset="0"/>
                <a:cs typeface="Times New Roman" panose="02020603050405020304" pitchFamily="18" charset="0"/>
              </a:rPr>
              <a:t>1.	Decree No. 331/2025/ND-CP issued by the Government on December 18, 2025 detailing regulations and implementation measures under the Law on Atomic Energy, specifically concerning atomic energy and radiation safety</a:t>
            </a:r>
          </a:p>
          <a:p>
            <a:pPr marL="342900" lvl="1" indent="-342900" algn="just" defTabSz="457200">
              <a:buFont typeface="+mj-lt"/>
              <a:buAutoNum type="arabicPeriod"/>
              <a:tabLst>
                <a:tab pos="1144588" algn="l"/>
              </a:tabLst>
              <a:defRPr/>
            </a:pPr>
            <a:endParaRPr lang="en-US" b="1" dirty="0">
              <a:solidFill>
                <a:schemeClr val="tx2"/>
              </a:solidFill>
              <a:latin typeface="Times New Roman" panose="02020603050405020304" pitchFamily="18" charset="0"/>
              <a:cs typeface="Times New Roman" panose="02020603050405020304" pitchFamily="18" charset="0"/>
            </a:endParaRPr>
          </a:p>
          <a:p>
            <a:pPr marL="342900" lvl="1" indent="-342900" algn="just" defTabSz="457200">
              <a:buFont typeface="+mj-lt"/>
              <a:buAutoNum type="arabicPeriod"/>
              <a:tabLst>
                <a:tab pos="1144588" algn="l"/>
              </a:tabLst>
              <a:defRPr/>
            </a:pPr>
            <a:endParaRPr lang="en-US" b="1" dirty="0">
              <a:solidFill>
                <a:schemeClr val="tx2"/>
              </a:solidFill>
              <a:latin typeface="Times New Roman" panose="02020603050405020304" pitchFamily="18" charset="0"/>
              <a:cs typeface="Times New Roman" panose="02020603050405020304" pitchFamily="18" charset="0"/>
            </a:endParaRPr>
          </a:p>
          <a:p>
            <a:pPr marL="914400" indent="-569913">
              <a:buFont typeface="Wingdings" panose="05000000000000000000" pitchFamily="2" charset="2"/>
              <a:buChar char="q"/>
            </a:pPr>
            <a:endParaRPr 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568325" lvl="1" indent="-285750">
              <a:buFont typeface="Wingdings" panose="05000000000000000000" pitchFamily="2" charset="2"/>
              <a:buChar char="ü"/>
            </a:pPr>
            <a:endParaRPr lang="en-US" sz="1600" dirty="0"/>
          </a:p>
        </p:txBody>
      </p:sp>
      <p:cxnSp>
        <p:nvCxnSpPr>
          <p:cNvPr id="17" name="Straight Connector 16"/>
          <p:cNvCxnSpPr/>
          <p:nvPr/>
        </p:nvCxnSpPr>
        <p:spPr>
          <a:xfrm>
            <a:off x="887766" y="2045698"/>
            <a:ext cx="2517128" cy="0"/>
          </a:xfrm>
          <a:prstGeom prst="line">
            <a:avLst/>
          </a:prstGeom>
          <a:noFill/>
          <a:ln w="19050" cap="rnd" cmpd="sng" algn="ctr">
            <a:solidFill>
              <a:srgbClr val="0F1728">
                <a:lumMod val="50000"/>
                <a:lumOff val="50000"/>
              </a:srgbClr>
            </a:solidFill>
            <a:prstDash val="solid"/>
          </a:ln>
          <a:effectLst/>
        </p:spPr>
      </p:cxnSp>
      <p:sp>
        <p:nvSpPr>
          <p:cNvPr id="2" name="Text Box 1"/>
          <p:cNvSpPr txBox="1"/>
          <p:nvPr/>
        </p:nvSpPr>
        <p:spPr>
          <a:xfrm>
            <a:off x="4361815" y="2783840"/>
            <a:ext cx="309880" cy="645160"/>
          </a:xfrm>
          <a:prstGeom prst="rect">
            <a:avLst/>
          </a:prstGeom>
          <a:noFill/>
        </p:spPr>
        <p:txBody>
          <a:bodyPr wrap="none" rtlCol="0">
            <a:spAutoFit/>
          </a:bodyPr>
          <a:lstStyle/>
          <a:p>
            <a:endParaRPr lang="en-US">
              <a:latin typeface="Arial Regular" panose="020B0604020202020204" charset="0"/>
              <a:cs typeface="Arial Regular" panose="020B0604020202020204" charset="0"/>
            </a:endParaRPr>
          </a:p>
          <a:p>
            <a:endParaRPr lang="en-US">
              <a:latin typeface="Arial Regular" panose="020B0604020202020204" charset="0"/>
              <a:cs typeface="Arial Regular" panose="020B0604020202020204" charset="0"/>
            </a:endParaRPr>
          </a:p>
        </p:txBody>
      </p:sp>
      <p:sp>
        <p:nvSpPr>
          <p:cNvPr id="6" name="object 5"/>
          <p:cNvSpPr/>
          <p:nvPr/>
        </p:nvSpPr>
        <p:spPr>
          <a:xfrm>
            <a:off x="9627577" y="252422"/>
            <a:ext cx="1978269" cy="678799"/>
          </a:xfrm>
          <a:prstGeom prst="rect">
            <a:avLst/>
          </a:prstGeom>
          <a:blipFill>
            <a:blip r:embed="rId4" cstate="print"/>
            <a:stretch>
              <a:fillRect/>
            </a:stretch>
          </a:blipFill>
        </p:spPr>
        <p:txBody>
          <a:bodyPr wrap="square" lIns="0" tIns="0" rIns="0" bIns="0" rtlCol="0"/>
          <a:lstStyle/>
          <a:p>
            <a:endParaRPr dirty="0">
              <a:latin typeface="Times New Roman" panose="02020603050405020304" pitchFamily="18" charset="0"/>
              <a:cs typeface="Times New Roman" panose="02020603050405020304" pitchFamily="18" charset="0"/>
            </a:endParaRPr>
          </a:p>
        </p:txBody>
      </p:sp>
      <p:sp>
        <p:nvSpPr>
          <p:cNvPr id="3" name="Rectangle 1">
            <a:extLst>
              <a:ext uri="{FF2B5EF4-FFF2-40B4-BE49-F238E27FC236}">
                <a16:creationId xmlns:a16="http://schemas.microsoft.com/office/drawing/2014/main" id="{6EDE67AD-858D-91DE-C54C-B6BF4A6E0AEA}"/>
              </a:ext>
            </a:extLst>
          </p:cNvPr>
          <p:cNvSpPr>
            <a:spLocks noChangeArrowheads="1"/>
          </p:cNvSpPr>
          <p:nvPr/>
        </p:nvSpPr>
        <p:spPr bwMode="auto">
          <a:xfrm>
            <a:off x="740282" y="2366810"/>
            <a:ext cx="10638503"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en-US" sz="1600" b="1" dirty="0">
                <a:solidFill>
                  <a:schemeClr val="accent6">
                    <a:lumMod val="50000"/>
                  </a:schemeClr>
                </a:solidFill>
                <a:latin typeface="Times New Roman" panose="02020603050405020304" pitchFamily="18" charset="0"/>
                <a:cs typeface="Times New Roman" panose="02020603050405020304" pitchFamily="18" charset="0"/>
              </a:rPr>
              <a:t>Applies to all agencies, organizations, and individuals (domestic and foreign) in Vietnam, setting detailed rules for implementing the Law on Atomic Energy, including peaceful use, human resources, infrastructure, and state management.</a:t>
            </a:r>
            <a:endParaRPr lang="en-US" alt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285750" indent="-285750" eaLnBrk="0" fontAlgn="base" hangingPunct="0">
              <a:spcBef>
                <a:spcPct val="0"/>
              </a:spcBef>
              <a:spcAft>
                <a:spcPct val="0"/>
              </a:spcAft>
              <a:buFont typeface="Wingdings" panose="05000000000000000000" pitchFamily="2" charset="2"/>
              <a:buChar char="q"/>
            </a:pPr>
            <a:r>
              <a:rPr lang="en-US" sz="1600" b="1" dirty="0">
                <a:solidFill>
                  <a:schemeClr val="accent6">
                    <a:lumMod val="50000"/>
                  </a:schemeClr>
                </a:solidFill>
                <a:latin typeface="Times New Roman" panose="02020603050405020304" pitchFamily="18" charset="0"/>
                <a:cs typeface="Times New Roman" panose="02020603050405020304" pitchFamily="18" charset="0"/>
              </a:rPr>
              <a:t>Encourages diverse funding sources and prioritizes state budget for strategic research, while requiring synchronized development of infrastructure, education, healthcare, and welfare in areas with nuclear facilities.</a:t>
            </a:r>
            <a:endParaRPr lang="en-US" alt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en-US" sz="1600" b="1" dirty="0">
                <a:solidFill>
                  <a:schemeClr val="accent6">
                    <a:lumMod val="50000"/>
                  </a:schemeClr>
                </a:solidFill>
                <a:latin typeface="Times New Roman" panose="02020603050405020304" pitchFamily="18" charset="0"/>
                <a:cs typeface="Times New Roman" panose="02020603050405020304" pitchFamily="18" charset="0"/>
              </a:rPr>
              <a:t>Establishes a national strategy for peaceful atomic energy use, strengthens radiation and nuclear safety agencies, and promotes technology transfer, localization, safety culture, and international cooperation.</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en-US" sz="1600" b="1" dirty="0">
                <a:solidFill>
                  <a:schemeClr val="accent6">
                    <a:lumMod val="50000"/>
                  </a:schemeClr>
                </a:solidFill>
                <a:latin typeface="Times New Roman" panose="02020603050405020304" pitchFamily="18" charset="0"/>
                <a:cs typeface="Times New Roman" panose="02020603050405020304" pitchFamily="18" charset="0"/>
              </a:rPr>
              <a:t>Updates Decree No. 41/2019/ND-CP on nuclear planning, safety, HR training, and applications, adjusts planning procedures, and adds new HR provisions prioritizing recruitment of excellent graduates in atomic energy majors.</a:t>
            </a:r>
            <a:endParaRPr lang="en-US" alt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Box 21"/>
          <p:cNvSpPr txBox="1"/>
          <p:nvPr/>
        </p:nvSpPr>
        <p:spPr>
          <a:xfrm>
            <a:off x="1858681" y="3873126"/>
            <a:ext cx="9961450" cy="369332"/>
          </a:xfrm>
          <a:prstGeom prst="rect">
            <a:avLst/>
          </a:prstGeom>
        </p:spPr>
        <p:txBody>
          <a:bodyPr wrap="square" lIns="0" tIns="0" rIns="0" bIns="0" rtlCol="0" anchor="t">
            <a:spAutoFit/>
          </a:bodyPr>
          <a:lstStyle/>
          <a:p>
            <a:pPr defTabSz="609600">
              <a:spcBef>
                <a:spcPts val="665"/>
              </a:spcBef>
              <a:defRPr/>
            </a:pPr>
            <a:endParaRPr lang="en-GB" sz="2400" spc="27">
              <a:solidFill>
                <a:prstClr val="black">
                  <a:lumMod val="95000"/>
                  <a:lumOff val="5000"/>
                </a:prstClr>
              </a:solidFill>
              <a:latin typeface="Poppins" panose="00000500000000000000" pitchFamily="2" charset="0"/>
              <a:cs typeface="Poppins" panose="00000500000000000000" pitchFamily="2" charset="0"/>
            </a:endParaRPr>
          </a:p>
        </p:txBody>
      </p:sp>
      <p:sp>
        <p:nvSpPr>
          <p:cNvPr id="16" name="TextBox 15"/>
          <p:cNvSpPr txBox="1"/>
          <p:nvPr/>
        </p:nvSpPr>
        <p:spPr>
          <a:xfrm>
            <a:off x="298938" y="1149303"/>
            <a:ext cx="11521193" cy="1415772"/>
          </a:xfrm>
          <a:prstGeom prst="rect">
            <a:avLst/>
          </a:prstGeom>
          <a:noFill/>
        </p:spPr>
        <p:txBody>
          <a:bodyPr wrap="square">
            <a:spAutoFit/>
          </a:bodyPr>
          <a:lstStyle/>
          <a:p>
            <a:pPr marL="461963" lvl="1" indent="-461963" algn="just" defTabSz="457200">
              <a:tabLst>
                <a:tab pos="1144588" algn="l"/>
              </a:tabLst>
              <a:defRPr/>
            </a:pPr>
            <a:r>
              <a:rPr lang="en-US" b="1" dirty="0">
                <a:solidFill>
                  <a:schemeClr val="tx2"/>
                </a:solidFill>
                <a:latin typeface="Times New Roman" panose="02020603050405020304" pitchFamily="18" charset="0"/>
                <a:cs typeface="Times New Roman" panose="02020603050405020304" pitchFamily="18" charset="0"/>
              </a:rPr>
              <a:t>2.	Decree No. 337/2025/ND-CP issued by the Government on December 24, 2025 re: Electronic Employment Contracts</a:t>
            </a:r>
          </a:p>
          <a:p>
            <a:pPr marL="342900" lvl="1" indent="-342900" algn="just" defTabSz="457200">
              <a:buFont typeface="+mj-lt"/>
              <a:buAutoNum type="arabicPeriod"/>
              <a:tabLst>
                <a:tab pos="1144588" algn="l"/>
              </a:tabLst>
              <a:defRPr/>
            </a:pPr>
            <a:endParaRPr lang="en-US" b="1" dirty="0">
              <a:solidFill>
                <a:schemeClr val="tx2"/>
              </a:solidFill>
              <a:latin typeface="Times New Roman" panose="02020603050405020304" pitchFamily="18" charset="0"/>
              <a:cs typeface="Times New Roman" panose="02020603050405020304" pitchFamily="18" charset="0"/>
            </a:endParaRPr>
          </a:p>
          <a:p>
            <a:pPr marL="914400" indent="-569913">
              <a:buFont typeface="Wingdings" panose="05000000000000000000" pitchFamily="2" charset="2"/>
              <a:buChar char="q"/>
            </a:pPr>
            <a:endParaRPr 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568325" lvl="1" indent="-285750">
              <a:buFont typeface="Wingdings" panose="05000000000000000000" pitchFamily="2" charset="2"/>
              <a:buChar char="ü"/>
            </a:pPr>
            <a:endParaRPr lang="en-US" sz="1600" dirty="0"/>
          </a:p>
        </p:txBody>
      </p:sp>
      <p:cxnSp>
        <p:nvCxnSpPr>
          <p:cNvPr id="17" name="Straight Connector 16"/>
          <p:cNvCxnSpPr/>
          <p:nvPr/>
        </p:nvCxnSpPr>
        <p:spPr>
          <a:xfrm>
            <a:off x="897598" y="1790059"/>
            <a:ext cx="2517128" cy="0"/>
          </a:xfrm>
          <a:prstGeom prst="line">
            <a:avLst/>
          </a:prstGeom>
          <a:noFill/>
          <a:ln w="19050" cap="rnd" cmpd="sng" algn="ctr">
            <a:solidFill>
              <a:srgbClr val="0F1728">
                <a:lumMod val="50000"/>
                <a:lumOff val="50000"/>
              </a:srgbClr>
            </a:solidFill>
            <a:prstDash val="solid"/>
          </a:ln>
          <a:effectLst/>
        </p:spPr>
      </p:cxnSp>
      <p:sp>
        <p:nvSpPr>
          <p:cNvPr id="2" name="Text Box 1"/>
          <p:cNvSpPr txBox="1"/>
          <p:nvPr/>
        </p:nvSpPr>
        <p:spPr>
          <a:xfrm>
            <a:off x="4361815" y="2783840"/>
            <a:ext cx="309880" cy="645160"/>
          </a:xfrm>
          <a:prstGeom prst="rect">
            <a:avLst/>
          </a:prstGeom>
          <a:noFill/>
        </p:spPr>
        <p:txBody>
          <a:bodyPr wrap="none" rtlCol="0">
            <a:spAutoFit/>
          </a:bodyPr>
          <a:lstStyle/>
          <a:p>
            <a:endParaRPr lang="en-US">
              <a:latin typeface="Arial Regular" panose="020B0604020202020204" charset="0"/>
              <a:cs typeface="Arial Regular" panose="020B0604020202020204" charset="0"/>
            </a:endParaRPr>
          </a:p>
          <a:p>
            <a:endParaRPr lang="en-US">
              <a:latin typeface="Arial Regular" panose="020B0604020202020204" charset="0"/>
              <a:cs typeface="Arial Regular" panose="020B0604020202020204" charset="0"/>
            </a:endParaRPr>
          </a:p>
        </p:txBody>
      </p:sp>
      <p:sp>
        <p:nvSpPr>
          <p:cNvPr id="6" name="object 5"/>
          <p:cNvSpPr/>
          <p:nvPr/>
        </p:nvSpPr>
        <p:spPr>
          <a:xfrm>
            <a:off x="9627577" y="252422"/>
            <a:ext cx="1978269" cy="678799"/>
          </a:xfrm>
          <a:prstGeom prst="rect">
            <a:avLst/>
          </a:prstGeom>
          <a:blipFill>
            <a:blip r:embed="rId4" cstate="print"/>
            <a:stretch>
              <a:fillRect/>
            </a:stretch>
          </a:blipFill>
        </p:spPr>
        <p:txBody>
          <a:bodyPr wrap="square" lIns="0" tIns="0" rIns="0" bIns="0" rtlCol="0"/>
          <a:lstStyle/>
          <a:p>
            <a:endParaRPr dirty="0">
              <a:latin typeface="Times New Roman" panose="02020603050405020304" pitchFamily="18" charset="0"/>
              <a:cs typeface="Times New Roman" panose="02020603050405020304" pitchFamily="18" charset="0"/>
            </a:endParaRPr>
          </a:p>
        </p:txBody>
      </p:sp>
      <p:sp>
        <p:nvSpPr>
          <p:cNvPr id="3" name="Rectangle 1">
            <a:extLst>
              <a:ext uri="{FF2B5EF4-FFF2-40B4-BE49-F238E27FC236}">
                <a16:creationId xmlns:a16="http://schemas.microsoft.com/office/drawing/2014/main" id="{6EDE67AD-858D-91DE-C54C-B6BF4A6E0AEA}"/>
              </a:ext>
            </a:extLst>
          </p:cNvPr>
          <p:cNvSpPr>
            <a:spLocks noChangeArrowheads="1"/>
          </p:cNvSpPr>
          <p:nvPr/>
        </p:nvSpPr>
        <p:spPr bwMode="auto">
          <a:xfrm>
            <a:off x="740282" y="2120589"/>
            <a:ext cx="10638503"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en-US" sz="1600" b="1" dirty="0">
                <a:solidFill>
                  <a:schemeClr val="accent6">
                    <a:lumMod val="50000"/>
                  </a:schemeClr>
                </a:solidFill>
                <a:latin typeface="Times New Roman" panose="02020603050405020304" pitchFamily="18" charset="0"/>
                <a:cs typeface="Times New Roman" panose="02020603050405020304" pitchFamily="18" charset="0"/>
              </a:rPr>
              <a:t>Electronic labor contracts, created as data messages, hold equal legal validity to paper contracts, are assigned unique IDs, and take effect upon final digital signature and certification.</a:t>
            </a:r>
            <a:endParaRPr lang="en-US" alt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285750" indent="-285750" eaLnBrk="0" fontAlgn="base" hangingPunct="0">
              <a:spcBef>
                <a:spcPct val="0"/>
              </a:spcBef>
              <a:spcAft>
                <a:spcPct val="0"/>
              </a:spcAft>
              <a:buFont typeface="Wingdings" panose="05000000000000000000" pitchFamily="2" charset="2"/>
              <a:buChar char="q"/>
            </a:pPr>
            <a:r>
              <a:rPr lang="en-US" sz="1600" b="1" dirty="0">
                <a:solidFill>
                  <a:schemeClr val="accent6">
                    <a:lumMod val="50000"/>
                  </a:schemeClr>
                </a:solidFill>
                <a:latin typeface="Times New Roman" panose="02020603050405020304" pitchFamily="18" charset="0"/>
                <a:cs typeface="Times New Roman" panose="02020603050405020304" pitchFamily="18" charset="0"/>
              </a:rPr>
              <a:t>A national platform operated by the Ministry of Interior manages contracts nationwide, with linked service providers ensuring signing, storage, reporting, and compliance with technical requirements such as electronic IDs, digital signatures, and data security.</a:t>
            </a:r>
            <a:endParaRPr lang="en-US" alt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en-US" sz="1600" b="1" dirty="0">
                <a:solidFill>
                  <a:schemeClr val="accent6">
                    <a:lumMod val="50000"/>
                  </a:schemeClr>
                </a:solidFill>
                <a:latin typeface="Times New Roman" panose="02020603050405020304" pitchFamily="18" charset="0"/>
                <a:cs typeface="Times New Roman" panose="02020603050405020304" pitchFamily="18" charset="0"/>
              </a:rPr>
              <a:t>Contracts must comply with labor and data protection laws; paper and electronic versions can be converted with integrity safeguards, while amendments or terminations must be electronic and tied to the original contract ID.</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en-US" sz="1600" b="1" dirty="0">
                <a:solidFill>
                  <a:schemeClr val="accent6">
                    <a:lumMod val="50000"/>
                  </a:schemeClr>
                </a:solidFill>
                <a:latin typeface="Times New Roman" panose="02020603050405020304" pitchFamily="18" charset="0"/>
                <a:cs typeface="Times New Roman" panose="02020603050405020304" pitchFamily="18" charset="0"/>
              </a:rPr>
              <a:t>The platform stores contract content, logs, and employment data, with secure sharing across national databases requiring a minimum security level 3.</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en-US" sz="1600" b="1" dirty="0">
                <a:solidFill>
                  <a:schemeClr val="accent6">
                    <a:lumMod val="50000"/>
                  </a:schemeClr>
                </a:solidFill>
                <a:latin typeface="Times New Roman" panose="02020603050405020304" pitchFamily="18" charset="0"/>
                <a:cs typeface="Times New Roman" panose="02020603050405020304" pitchFamily="18" charset="0"/>
              </a:rPr>
              <a:t>The decree takes effect January 1, 2026, and the national platform must be fully operational by July 1, 2026, after which all electronic labor contracts must follow these provisions.</a:t>
            </a:r>
            <a:endParaRPr lang="en-US" altLang="en-US" sz="1600" b="1" dirty="0">
              <a:solidFill>
                <a:schemeClr val="accent6">
                  <a:lumMod val="50000"/>
                </a:schemeClr>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46067764"/>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1815</TotalTime>
  <Words>565</Words>
  <Application>Microsoft Office PowerPoint</Application>
  <PresentationFormat>Widescreen</PresentationFormat>
  <Paragraphs>35</Paragraphs>
  <Slides>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Arial Regular</vt:lpstr>
      <vt:lpstr>Calibri</vt:lpstr>
      <vt:lpstr>Poppins</vt:lpstr>
      <vt:lpstr>Times New Roman</vt:lpstr>
      <vt:lpstr>Wingdings</vt:lpstr>
      <vt:lpstr>1_Office Theme</vt:lpstr>
      <vt:lpstr>LEGAL UPDATE – December 30, 2025  DUANE MORRIS VIETNAM LLC</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DMVN</dc:creator>
  <cp:lastModifiedBy>Tran, Thanh Minh</cp:lastModifiedBy>
  <cp:revision>31</cp:revision>
  <dcterms:created xsi:type="dcterms:W3CDTF">2023-12-13T13:53:58Z</dcterms:created>
  <dcterms:modified xsi:type="dcterms:W3CDTF">2025-12-30T10:27:15Z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1033-5.3.0.7932</vt:lpwstr>
  </property>
</Properties>
</file>